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10" d="100"/>
          <a:sy n="110" d="100"/>
        </p:scale>
        <p:origin x="-30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09.07.2020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Barrelshifter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11258"/>
          </a:xfrm>
        </p:spPr>
        <p:txBody>
          <a:bodyPr/>
          <a:lstStyle/>
          <a:p>
            <a:r>
              <a:rPr lang="de-DE" dirty="0" smtClean="0"/>
              <a:t>Schieben und rotieren</a:t>
            </a:r>
            <a:endParaRPr lang="de-DE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4617016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</a:t>
            </a:r>
            <a:r>
              <a:rPr lang="de-DE" sz="24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Dein Mikrocontroller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p:transition spd="slow" advTm="124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/>
          <p:cNvGrpSpPr/>
          <p:nvPr/>
        </p:nvGrpSpPr>
        <p:grpSpPr>
          <a:xfrm>
            <a:off x="481263" y="793692"/>
            <a:ext cx="9604053" cy="4991091"/>
            <a:chOff x="6618914" y="793694"/>
            <a:chExt cx="2245839" cy="853830"/>
          </a:xfrm>
        </p:grpSpPr>
        <p:sp>
          <p:nvSpPr>
            <p:cNvPr id="11" name="Rechteck 10"/>
            <p:cNvSpPr/>
            <p:nvPr/>
          </p:nvSpPr>
          <p:spPr>
            <a:xfrm>
              <a:off x="7352634" y="793694"/>
              <a:ext cx="734015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Gerade Verbindung mit Pfeil 13"/>
            <p:cNvCxnSpPr>
              <a:endCxn id="11" idx="1"/>
            </p:cNvCxnSpPr>
            <p:nvPr/>
          </p:nvCxnSpPr>
          <p:spPr>
            <a:xfrm>
              <a:off x="6618914" y="1215854"/>
              <a:ext cx="733720" cy="47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 flipV="1">
              <a:off x="8088317" y="1220609"/>
              <a:ext cx="776436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67476" y="346862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96449" y="5510196"/>
            <a:ext cx="3230363" cy="855435"/>
          </a:xfrm>
          <a:prstGeom prst="wedgeRoundRectCallout">
            <a:avLst>
              <a:gd name="adj1" fmla="val 38827"/>
              <a:gd name="adj2" fmla="val -789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0b0010=0b0001&lt;&lt;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Pfeil nach oben 6"/>
          <p:cNvSpPr/>
          <p:nvPr/>
        </p:nvSpPr>
        <p:spPr>
          <a:xfrm>
            <a:off x="4650411" y="5810281"/>
            <a:ext cx="1723502" cy="678930"/>
          </a:xfrm>
          <a:prstGeom prst="upArrow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solidFill>
                  <a:srgbClr val="FF0000"/>
                </a:solidFill>
              </a:rPr>
              <a:t>1</a:t>
            </a:r>
            <a:endParaRPr lang="de-DE" sz="3600" dirty="0">
              <a:solidFill>
                <a:srgbClr val="FF0000"/>
              </a:solidFill>
            </a:endParaRPr>
          </a:p>
        </p:txBody>
      </p:sp>
      <p:grpSp>
        <p:nvGrpSpPr>
          <p:cNvPr id="34" name="Gruppieren 33"/>
          <p:cNvGrpSpPr/>
          <p:nvPr/>
        </p:nvGrpSpPr>
        <p:grpSpPr>
          <a:xfrm>
            <a:off x="5217360" y="1273039"/>
            <a:ext cx="612462" cy="798897"/>
            <a:chOff x="5217360" y="1273039"/>
            <a:chExt cx="612462" cy="798897"/>
          </a:xfrm>
        </p:grpSpPr>
        <p:grpSp>
          <p:nvGrpSpPr>
            <p:cNvPr id="33" name="Gruppieren 32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18" name="Gerader Verbinder 17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Gerader Verbinder 31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r Verbinder 34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Ellipse 30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Ellipse 43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Ellipse 45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47" name="Ellipse 46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5217360" y="2322684"/>
            <a:ext cx="612462" cy="798897"/>
            <a:chOff x="5217360" y="1273039"/>
            <a:chExt cx="612462" cy="798897"/>
          </a:xfrm>
        </p:grpSpPr>
        <p:grpSp>
          <p:nvGrpSpPr>
            <p:cNvPr id="49" name="Gruppieren 48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51" name="Gerader Verbinder 50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Gerader Verbinder 53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Ellipse 54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6" name="Ellipse 55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7" name="Ellipse 56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8" name="Ellipse 57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50" name="Ellipse 49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9" name="Gruppieren 58"/>
          <p:cNvGrpSpPr/>
          <p:nvPr/>
        </p:nvGrpSpPr>
        <p:grpSpPr>
          <a:xfrm>
            <a:off x="5217360" y="3377244"/>
            <a:ext cx="612462" cy="798897"/>
            <a:chOff x="5217360" y="1273039"/>
            <a:chExt cx="612462" cy="798897"/>
          </a:xfrm>
        </p:grpSpPr>
        <p:grpSp>
          <p:nvGrpSpPr>
            <p:cNvPr id="60" name="Gruppieren 59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62" name="Gerader Verbinder 61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Gerader Verbinder 63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Ellipse 65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Ellipse 66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Ellipse 67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Ellipse 68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61" name="Ellipse 60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0" name="Gruppieren 69"/>
          <p:cNvGrpSpPr/>
          <p:nvPr/>
        </p:nvGrpSpPr>
        <p:grpSpPr>
          <a:xfrm>
            <a:off x="5217360" y="4430009"/>
            <a:ext cx="612462" cy="798897"/>
            <a:chOff x="5217360" y="1273039"/>
            <a:chExt cx="612462" cy="798897"/>
          </a:xfrm>
        </p:grpSpPr>
        <p:grpSp>
          <p:nvGrpSpPr>
            <p:cNvPr id="71" name="Gruppieren 70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73" name="Gerader Verbinder 72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Gerader Verbinder 73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Gerader Verbinder 74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Ellipse 76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Ellipse 77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Ellipse 78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Ellipse 79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72" name="Ellipse 71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2" name="Gerader Verbinder 81"/>
          <p:cNvCxnSpPr/>
          <p:nvPr/>
        </p:nvCxnSpPr>
        <p:spPr>
          <a:xfrm>
            <a:off x="4450080" y="1201783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r Verbinder 82"/>
          <p:cNvCxnSpPr/>
          <p:nvPr/>
        </p:nvCxnSpPr>
        <p:spPr>
          <a:xfrm>
            <a:off x="4175760" y="1204607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r Verbinder 83"/>
          <p:cNvCxnSpPr/>
          <p:nvPr/>
        </p:nvCxnSpPr>
        <p:spPr>
          <a:xfrm>
            <a:off x="4737462" y="1200692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r Verbinder 84"/>
          <p:cNvCxnSpPr/>
          <p:nvPr/>
        </p:nvCxnSpPr>
        <p:spPr>
          <a:xfrm>
            <a:off x="5016138" y="1200692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r Verbinder 86"/>
          <p:cNvCxnSpPr/>
          <p:nvPr/>
        </p:nvCxnSpPr>
        <p:spPr>
          <a:xfrm>
            <a:off x="3629938" y="1695348"/>
            <a:ext cx="5568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rader Verbinder 87"/>
          <p:cNvCxnSpPr/>
          <p:nvPr/>
        </p:nvCxnSpPr>
        <p:spPr>
          <a:xfrm>
            <a:off x="3610472" y="2723448"/>
            <a:ext cx="831156" cy="33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r Verbinder 89"/>
          <p:cNvCxnSpPr/>
          <p:nvPr/>
        </p:nvCxnSpPr>
        <p:spPr>
          <a:xfrm>
            <a:off x="3627631" y="3773353"/>
            <a:ext cx="111828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Gerader Verbinder 91"/>
          <p:cNvCxnSpPr/>
          <p:nvPr/>
        </p:nvCxnSpPr>
        <p:spPr>
          <a:xfrm>
            <a:off x="3610472" y="4818937"/>
            <a:ext cx="1405666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Gerader Verbinder 93"/>
          <p:cNvCxnSpPr>
            <a:endCxn id="31" idx="2"/>
          </p:cNvCxnSpPr>
          <p:nvPr/>
        </p:nvCxnSpPr>
        <p:spPr>
          <a:xfrm>
            <a:off x="4175760" y="1295898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Gerader Verbinder 95"/>
          <p:cNvCxnSpPr/>
          <p:nvPr/>
        </p:nvCxnSpPr>
        <p:spPr>
          <a:xfrm flipV="1">
            <a:off x="4450080" y="2344521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r Verbinder 97"/>
          <p:cNvCxnSpPr/>
          <p:nvPr/>
        </p:nvCxnSpPr>
        <p:spPr>
          <a:xfrm>
            <a:off x="4745916" y="3397837"/>
            <a:ext cx="474672" cy="51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Gerader Verbinder 99"/>
          <p:cNvCxnSpPr/>
          <p:nvPr/>
        </p:nvCxnSpPr>
        <p:spPr>
          <a:xfrm>
            <a:off x="5016138" y="4451130"/>
            <a:ext cx="20445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uppieren 113"/>
          <p:cNvGrpSpPr/>
          <p:nvPr/>
        </p:nvGrpSpPr>
        <p:grpSpPr>
          <a:xfrm>
            <a:off x="5806963" y="1672488"/>
            <a:ext cx="949626" cy="3162244"/>
            <a:chOff x="5806962" y="1672488"/>
            <a:chExt cx="2188039" cy="3162244"/>
          </a:xfrm>
        </p:grpSpPr>
        <p:cxnSp>
          <p:nvCxnSpPr>
            <p:cNvPr id="102" name="Gerader Verbinder 101"/>
            <p:cNvCxnSpPr/>
            <p:nvPr/>
          </p:nvCxnSpPr>
          <p:spPr>
            <a:xfrm>
              <a:off x="5829822" y="1672488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r Verbinder 103"/>
            <p:cNvCxnSpPr/>
            <p:nvPr/>
          </p:nvCxnSpPr>
          <p:spPr>
            <a:xfrm>
              <a:off x="5806962" y="2718221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r Verbinder 104"/>
            <p:cNvCxnSpPr/>
            <p:nvPr/>
          </p:nvCxnSpPr>
          <p:spPr>
            <a:xfrm>
              <a:off x="5829822" y="3773353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r Verbinder 105"/>
            <p:cNvCxnSpPr/>
            <p:nvPr/>
          </p:nvCxnSpPr>
          <p:spPr>
            <a:xfrm>
              <a:off x="5829822" y="4834732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7" name="Gerader Verbinder 106"/>
          <p:cNvCxnSpPr/>
          <p:nvPr/>
        </p:nvCxnSpPr>
        <p:spPr>
          <a:xfrm>
            <a:off x="4186479" y="2588497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V="1">
            <a:off x="4455921" y="3647518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>
            <a:off x="4738777" y="4691806"/>
            <a:ext cx="474672" cy="51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>
            <a:off x="4171533" y="3868837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V="1">
            <a:off x="4455060" y="4926004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>
            <a:off x="4168628" y="5206046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feld 114"/>
          <p:cNvSpPr txBox="1"/>
          <p:nvPr/>
        </p:nvSpPr>
        <p:spPr>
          <a:xfrm>
            <a:off x="1149618" y="2838840"/>
            <a:ext cx="112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0b0001</a:t>
            </a:r>
            <a:endParaRPr lang="de-DE" sz="2400" dirty="0" smtClean="0"/>
          </a:p>
        </p:txBody>
      </p:sp>
      <p:sp>
        <p:nvSpPr>
          <p:cNvPr id="116" name="Textfeld 115"/>
          <p:cNvSpPr txBox="1"/>
          <p:nvPr/>
        </p:nvSpPr>
        <p:spPr>
          <a:xfrm>
            <a:off x="3712624" y="131171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 smtClean="0"/>
          </a:p>
        </p:txBody>
      </p:sp>
      <p:sp>
        <p:nvSpPr>
          <p:cNvPr id="118" name="Textfeld 117"/>
          <p:cNvSpPr txBox="1"/>
          <p:nvPr/>
        </p:nvSpPr>
        <p:spPr>
          <a:xfrm>
            <a:off x="3738276" y="337724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19" name="Textfeld 118"/>
          <p:cNvSpPr txBox="1"/>
          <p:nvPr/>
        </p:nvSpPr>
        <p:spPr>
          <a:xfrm>
            <a:off x="3720733" y="442785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4" name="Textfeld 123"/>
          <p:cNvSpPr txBox="1"/>
          <p:nvPr/>
        </p:nvSpPr>
        <p:spPr>
          <a:xfrm>
            <a:off x="6201167" y="127303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5" name="Textfeld 124"/>
          <p:cNvSpPr txBox="1"/>
          <p:nvPr/>
        </p:nvSpPr>
        <p:spPr>
          <a:xfrm>
            <a:off x="3725093" y="231539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6" name="Textfeld 125"/>
          <p:cNvSpPr txBox="1"/>
          <p:nvPr/>
        </p:nvSpPr>
        <p:spPr>
          <a:xfrm>
            <a:off x="6201167" y="231115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 smtClean="0"/>
          </a:p>
        </p:txBody>
      </p:sp>
      <p:sp>
        <p:nvSpPr>
          <p:cNvPr id="127" name="Textfeld 126"/>
          <p:cNvSpPr txBox="1"/>
          <p:nvPr/>
        </p:nvSpPr>
        <p:spPr>
          <a:xfrm>
            <a:off x="6218586" y="335706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8" name="Textfeld 127"/>
          <p:cNvSpPr txBox="1"/>
          <p:nvPr/>
        </p:nvSpPr>
        <p:spPr>
          <a:xfrm>
            <a:off x="6191341" y="441455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9" name="Textfeld 128"/>
          <p:cNvSpPr txBox="1"/>
          <p:nvPr/>
        </p:nvSpPr>
        <p:spPr>
          <a:xfrm>
            <a:off x="7636507" y="2839018"/>
            <a:ext cx="112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0b0010</a:t>
            </a:r>
            <a:endParaRPr lang="de-DE" sz="2400" dirty="0" smtClean="0"/>
          </a:p>
        </p:txBody>
      </p:sp>
      <p:sp>
        <p:nvSpPr>
          <p:cNvPr id="3" name="Freihandform 2"/>
          <p:cNvSpPr/>
          <p:nvPr/>
        </p:nvSpPr>
        <p:spPr>
          <a:xfrm>
            <a:off x="5242560" y="1532709"/>
            <a:ext cx="1497874" cy="130628"/>
          </a:xfrm>
          <a:custGeom>
            <a:avLst/>
            <a:gdLst>
              <a:gd name="connsiteX0" fmla="*/ 0 w 1497874"/>
              <a:gd name="connsiteY0" fmla="*/ 0 h 130628"/>
              <a:gd name="connsiteX1" fmla="*/ 566057 w 1497874"/>
              <a:gd name="connsiteY1" fmla="*/ 130628 h 130628"/>
              <a:gd name="connsiteX2" fmla="*/ 1497874 w 1497874"/>
              <a:gd name="connsiteY2" fmla="*/ 130628 h 130628"/>
              <a:gd name="connsiteX3" fmla="*/ 1497874 w 1497874"/>
              <a:gd name="connsiteY3" fmla="*/ 130628 h 13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7874" h="130628">
                <a:moveTo>
                  <a:pt x="0" y="0"/>
                </a:moveTo>
                <a:lnTo>
                  <a:pt x="566057" y="130628"/>
                </a:lnTo>
                <a:lnTo>
                  <a:pt x="1497874" y="130628"/>
                </a:lnTo>
                <a:lnTo>
                  <a:pt x="1497874" y="130628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Freihandform 4"/>
          <p:cNvSpPr/>
          <p:nvPr/>
        </p:nvSpPr>
        <p:spPr>
          <a:xfrm>
            <a:off x="3631474" y="1689463"/>
            <a:ext cx="3126377" cy="1036320"/>
          </a:xfrm>
          <a:custGeom>
            <a:avLst/>
            <a:gdLst>
              <a:gd name="connsiteX0" fmla="*/ 0 w 3126377"/>
              <a:gd name="connsiteY0" fmla="*/ 0 h 1036320"/>
              <a:gd name="connsiteX1" fmla="*/ 539932 w 3126377"/>
              <a:gd name="connsiteY1" fmla="*/ 0 h 1036320"/>
              <a:gd name="connsiteX2" fmla="*/ 557349 w 3126377"/>
              <a:gd name="connsiteY2" fmla="*/ 896983 h 1036320"/>
              <a:gd name="connsiteX3" fmla="*/ 1611086 w 3126377"/>
              <a:gd name="connsiteY3" fmla="*/ 905691 h 1036320"/>
              <a:gd name="connsiteX4" fmla="*/ 2185852 w 3126377"/>
              <a:gd name="connsiteY4" fmla="*/ 1036320 h 1036320"/>
              <a:gd name="connsiteX5" fmla="*/ 3126377 w 3126377"/>
              <a:gd name="connsiteY5" fmla="*/ 103632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6377" h="1036320">
                <a:moveTo>
                  <a:pt x="0" y="0"/>
                </a:moveTo>
                <a:lnTo>
                  <a:pt x="539932" y="0"/>
                </a:lnTo>
                <a:lnTo>
                  <a:pt x="557349" y="896983"/>
                </a:lnTo>
                <a:lnTo>
                  <a:pt x="1611086" y="905691"/>
                </a:lnTo>
                <a:lnTo>
                  <a:pt x="2185852" y="1036320"/>
                </a:lnTo>
                <a:lnTo>
                  <a:pt x="3126377" y="1036320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3614057" y="2725783"/>
            <a:ext cx="3143794" cy="1062446"/>
          </a:xfrm>
          <a:custGeom>
            <a:avLst/>
            <a:gdLst>
              <a:gd name="connsiteX0" fmla="*/ 0 w 3143794"/>
              <a:gd name="connsiteY0" fmla="*/ 0 h 1062446"/>
              <a:gd name="connsiteX1" fmla="*/ 836023 w 3143794"/>
              <a:gd name="connsiteY1" fmla="*/ 8708 h 1062446"/>
              <a:gd name="connsiteX2" fmla="*/ 836023 w 3143794"/>
              <a:gd name="connsiteY2" fmla="*/ 931817 h 1062446"/>
              <a:gd name="connsiteX3" fmla="*/ 1645920 w 3143794"/>
              <a:gd name="connsiteY3" fmla="*/ 923108 h 1062446"/>
              <a:gd name="connsiteX4" fmla="*/ 2177143 w 3143794"/>
              <a:gd name="connsiteY4" fmla="*/ 1062446 h 1062446"/>
              <a:gd name="connsiteX5" fmla="*/ 3143794 w 3143794"/>
              <a:gd name="connsiteY5" fmla="*/ 1053737 h 106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3794" h="1062446">
                <a:moveTo>
                  <a:pt x="0" y="0"/>
                </a:moveTo>
                <a:lnTo>
                  <a:pt x="836023" y="8708"/>
                </a:lnTo>
                <a:lnTo>
                  <a:pt x="836023" y="931817"/>
                </a:lnTo>
                <a:lnTo>
                  <a:pt x="1645920" y="923108"/>
                </a:lnTo>
                <a:lnTo>
                  <a:pt x="2177143" y="1062446"/>
                </a:lnTo>
                <a:lnTo>
                  <a:pt x="3143794" y="1053737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Freihandform 9"/>
          <p:cNvSpPr/>
          <p:nvPr/>
        </p:nvSpPr>
        <p:spPr>
          <a:xfrm>
            <a:off x="3622766" y="3753394"/>
            <a:ext cx="3135085" cy="1079863"/>
          </a:xfrm>
          <a:custGeom>
            <a:avLst/>
            <a:gdLst>
              <a:gd name="connsiteX0" fmla="*/ 0 w 3135085"/>
              <a:gd name="connsiteY0" fmla="*/ 0 h 1079863"/>
              <a:gd name="connsiteX1" fmla="*/ 1114697 w 3135085"/>
              <a:gd name="connsiteY1" fmla="*/ 8709 h 1079863"/>
              <a:gd name="connsiteX2" fmla="*/ 1114697 w 3135085"/>
              <a:gd name="connsiteY2" fmla="*/ 957943 h 1079863"/>
              <a:gd name="connsiteX3" fmla="*/ 1628503 w 3135085"/>
              <a:gd name="connsiteY3" fmla="*/ 931817 h 1079863"/>
              <a:gd name="connsiteX4" fmla="*/ 2177143 w 3135085"/>
              <a:gd name="connsiteY4" fmla="*/ 1079863 h 1079863"/>
              <a:gd name="connsiteX5" fmla="*/ 3135085 w 3135085"/>
              <a:gd name="connsiteY5" fmla="*/ 1079863 h 107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35085" h="1079863">
                <a:moveTo>
                  <a:pt x="0" y="0"/>
                </a:moveTo>
                <a:lnTo>
                  <a:pt x="1114697" y="8709"/>
                </a:lnTo>
                <a:lnTo>
                  <a:pt x="1114697" y="957943"/>
                </a:lnTo>
                <a:lnTo>
                  <a:pt x="1628503" y="931817"/>
                </a:lnTo>
                <a:lnTo>
                  <a:pt x="2177143" y="1079863"/>
                </a:lnTo>
                <a:lnTo>
                  <a:pt x="3135085" y="1079863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5398"/>
      </p:ext>
    </p:extLst>
  </p:cSld>
  <p:clrMapOvr>
    <a:masterClrMapping/>
  </p:clrMapOvr>
  <p:transition spd="slow" advTm="254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/>
          <p:cNvGrpSpPr/>
          <p:nvPr/>
        </p:nvGrpSpPr>
        <p:grpSpPr>
          <a:xfrm>
            <a:off x="481263" y="793692"/>
            <a:ext cx="9604053" cy="4991091"/>
            <a:chOff x="6618914" y="793694"/>
            <a:chExt cx="2245839" cy="853830"/>
          </a:xfrm>
        </p:grpSpPr>
        <p:sp>
          <p:nvSpPr>
            <p:cNvPr id="11" name="Rechteck 10"/>
            <p:cNvSpPr/>
            <p:nvPr/>
          </p:nvSpPr>
          <p:spPr>
            <a:xfrm>
              <a:off x="7352634" y="793694"/>
              <a:ext cx="734015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Gerade Verbindung mit Pfeil 13"/>
            <p:cNvCxnSpPr>
              <a:endCxn id="11" idx="1"/>
            </p:cNvCxnSpPr>
            <p:nvPr/>
          </p:nvCxnSpPr>
          <p:spPr>
            <a:xfrm>
              <a:off x="6618914" y="1215854"/>
              <a:ext cx="733720" cy="47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 flipV="1">
              <a:off x="8088317" y="1220609"/>
              <a:ext cx="776436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67476" y="346862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96449" y="5510196"/>
            <a:ext cx="3230363" cy="855435"/>
          </a:xfrm>
          <a:prstGeom prst="wedgeRoundRectCallout">
            <a:avLst>
              <a:gd name="adj1" fmla="val 38827"/>
              <a:gd name="adj2" fmla="val -789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0b0100=0b0001&lt;&lt;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Pfeil nach oben 6"/>
          <p:cNvSpPr/>
          <p:nvPr/>
        </p:nvSpPr>
        <p:spPr>
          <a:xfrm>
            <a:off x="4650411" y="5810281"/>
            <a:ext cx="1723502" cy="678930"/>
          </a:xfrm>
          <a:prstGeom prst="upArrow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2</a:t>
            </a:r>
            <a:endParaRPr lang="de-DE" sz="3600" dirty="0">
              <a:solidFill>
                <a:srgbClr val="FF0000"/>
              </a:solidFill>
            </a:endParaRPr>
          </a:p>
        </p:txBody>
      </p:sp>
      <p:grpSp>
        <p:nvGrpSpPr>
          <p:cNvPr id="34" name="Gruppieren 33"/>
          <p:cNvGrpSpPr/>
          <p:nvPr/>
        </p:nvGrpSpPr>
        <p:grpSpPr>
          <a:xfrm>
            <a:off x="5217360" y="1273039"/>
            <a:ext cx="612462" cy="798897"/>
            <a:chOff x="5217360" y="1273039"/>
            <a:chExt cx="612462" cy="798897"/>
          </a:xfrm>
        </p:grpSpPr>
        <p:grpSp>
          <p:nvGrpSpPr>
            <p:cNvPr id="33" name="Gruppieren 32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18" name="Gerader Verbinder 17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Gerader Verbinder 31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r Verbinder 34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Ellipse 30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Ellipse 43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Ellipse 45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47" name="Ellipse 46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5217360" y="2322684"/>
            <a:ext cx="612462" cy="798897"/>
            <a:chOff x="5217360" y="1273039"/>
            <a:chExt cx="612462" cy="798897"/>
          </a:xfrm>
        </p:grpSpPr>
        <p:grpSp>
          <p:nvGrpSpPr>
            <p:cNvPr id="49" name="Gruppieren 48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51" name="Gerader Verbinder 50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Gerader Verbinder 53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Ellipse 54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6" name="Ellipse 55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7" name="Ellipse 56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8" name="Ellipse 57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50" name="Ellipse 49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9" name="Gruppieren 58"/>
          <p:cNvGrpSpPr/>
          <p:nvPr/>
        </p:nvGrpSpPr>
        <p:grpSpPr>
          <a:xfrm>
            <a:off x="5217360" y="3377244"/>
            <a:ext cx="612462" cy="798897"/>
            <a:chOff x="5217360" y="1273039"/>
            <a:chExt cx="612462" cy="798897"/>
          </a:xfrm>
        </p:grpSpPr>
        <p:grpSp>
          <p:nvGrpSpPr>
            <p:cNvPr id="60" name="Gruppieren 59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62" name="Gerader Verbinder 61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Gerader Verbinder 63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Ellipse 65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Ellipse 66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Ellipse 67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Ellipse 68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61" name="Ellipse 60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0" name="Gruppieren 69"/>
          <p:cNvGrpSpPr/>
          <p:nvPr/>
        </p:nvGrpSpPr>
        <p:grpSpPr>
          <a:xfrm>
            <a:off x="5217360" y="4430009"/>
            <a:ext cx="612462" cy="798897"/>
            <a:chOff x="5217360" y="1273039"/>
            <a:chExt cx="612462" cy="798897"/>
          </a:xfrm>
        </p:grpSpPr>
        <p:grpSp>
          <p:nvGrpSpPr>
            <p:cNvPr id="71" name="Gruppieren 70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73" name="Gerader Verbinder 72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Gerader Verbinder 73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Gerader Verbinder 74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Ellipse 76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Ellipse 77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Ellipse 78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Ellipse 79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72" name="Ellipse 71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2" name="Gerader Verbinder 81"/>
          <p:cNvCxnSpPr/>
          <p:nvPr/>
        </p:nvCxnSpPr>
        <p:spPr>
          <a:xfrm>
            <a:off x="4450080" y="1201783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r Verbinder 82"/>
          <p:cNvCxnSpPr/>
          <p:nvPr/>
        </p:nvCxnSpPr>
        <p:spPr>
          <a:xfrm>
            <a:off x="4175760" y="1204607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r Verbinder 83"/>
          <p:cNvCxnSpPr/>
          <p:nvPr/>
        </p:nvCxnSpPr>
        <p:spPr>
          <a:xfrm>
            <a:off x="4737462" y="1200692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r Verbinder 84"/>
          <p:cNvCxnSpPr/>
          <p:nvPr/>
        </p:nvCxnSpPr>
        <p:spPr>
          <a:xfrm>
            <a:off x="5016138" y="1200692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r Verbinder 86"/>
          <p:cNvCxnSpPr/>
          <p:nvPr/>
        </p:nvCxnSpPr>
        <p:spPr>
          <a:xfrm>
            <a:off x="3629938" y="1695348"/>
            <a:ext cx="5568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rader Verbinder 87"/>
          <p:cNvCxnSpPr/>
          <p:nvPr/>
        </p:nvCxnSpPr>
        <p:spPr>
          <a:xfrm>
            <a:off x="3610472" y="2723448"/>
            <a:ext cx="831156" cy="33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r Verbinder 89"/>
          <p:cNvCxnSpPr/>
          <p:nvPr/>
        </p:nvCxnSpPr>
        <p:spPr>
          <a:xfrm>
            <a:off x="3627631" y="3773353"/>
            <a:ext cx="111828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Gerader Verbinder 91"/>
          <p:cNvCxnSpPr/>
          <p:nvPr/>
        </p:nvCxnSpPr>
        <p:spPr>
          <a:xfrm>
            <a:off x="3610472" y="4818937"/>
            <a:ext cx="1405666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Gerader Verbinder 93"/>
          <p:cNvCxnSpPr>
            <a:endCxn id="31" idx="2"/>
          </p:cNvCxnSpPr>
          <p:nvPr/>
        </p:nvCxnSpPr>
        <p:spPr>
          <a:xfrm>
            <a:off x="4175760" y="1295898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Gerader Verbinder 95"/>
          <p:cNvCxnSpPr/>
          <p:nvPr/>
        </p:nvCxnSpPr>
        <p:spPr>
          <a:xfrm flipV="1">
            <a:off x="4450080" y="2344521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r Verbinder 97"/>
          <p:cNvCxnSpPr/>
          <p:nvPr/>
        </p:nvCxnSpPr>
        <p:spPr>
          <a:xfrm>
            <a:off x="4745916" y="3397837"/>
            <a:ext cx="474672" cy="51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Gerader Verbinder 99"/>
          <p:cNvCxnSpPr/>
          <p:nvPr/>
        </p:nvCxnSpPr>
        <p:spPr>
          <a:xfrm>
            <a:off x="5016138" y="4451130"/>
            <a:ext cx="20445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uppieren 113"/>
          <p:cNvGrpSpPr/>
          <p:nvPr/>
        </p:nvGrpSpPr>
        <p:grpSpPr>
          <a:xfrm>
            <a:off x="5806963" y="1672488"/>
            <a:ext cx="949626" cy="3162244"/>
            <a:chOff x="5806962" y="1672488"/>
            <a:chExt cx="2188039" cy="3162244"/>
          </a:xfrm>
        </p:grpSpPr>
        <p:cxnSp>
          <p:nvCxnSpPr>
            <p:cNvPr id="102" name="Gerader Verbinder 101"/>
            <p:cNvCxnSpPr/>
            <p:nvPr/>
          </p:nvCxnSpPr>
          <p:spPr>
            <a:xfrm>
              <a:off x="5829822" y="1672488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r Verbinder 103"/>
            <p:cNvCxnSpPr/>
            <p:nvPr/>
          </p:nvCxnSpPr>
          <p:spPr>
            <a:xfrm>
              <a:off x="5806962" y="2718221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r Verbinder 104"/>
            <p:cNvCxnSpPr/>
            <p:nvPr/>
          </p:nvCxnSpPr>
          <p:spPr>
            <a:xfrm>
              <a:off x="5829822" y="3773353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r Verbinder 105"/>
            <p:cNvCxnSpPr/>
            <p:nvPr/>
          </p:nvCxnSpPr>
          <p:spPr>
            <a:xfrm>
              <a:off x="5829822" y="4834732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7" name="Gerader Verbinder 106"/>
          <p:cNvCxnSpPr/>
          <p:nvPr/>
        </p:nvCxnSpPr>
        <p:spPr>
          <a:xfrm>
            <a:off x="4186479" y="2588497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V="1">
            <a:off x="4455921" y="3647518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>
            <a:off x="4738777" y="4691806"/>
            <a:ext cx="474672" cy="51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>
            <a:off x="4171533" y="3868837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V="1">
            <a:off x="4455060" y="4926004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>
            <a:off x="4168628" y="5206046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feld 114"/>
          <p:cNvSpPr txBox="1"/>
          <p:nvPr/>
        </p:nvSpPr>
        <p:spPr>
          <a:xfrm>
            <a:off x="1149618" y="2838840"/>
            <a:ext cx="112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0b0001</a:t>
            </a:r>
            <a:endParaRPr lang="de-DE" sz="2400" dirty="0" smtClean="0"/>
          </a:p>
        </p:txBody>
      </p:sp>
      <p:sp>
        <p:nvSpPr>
          <p:cNvPr id="116" name="Textfeld 115"/>
          <p:cNvSpPr txBox="1"/>
          <p:nvPr/>
        </p:nvSpPr>
        <p:spPr>
          <a:xfrm>
            <a:off x="3712624" y="131171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 smtClean="0"/>
          </a:p>
        </p:txBody>
      </p:sp>
      <p:sp>
        <p:nvSpPr>
          <p:cNvPr id="118" name="Textfeld 117"/>
          <p:cNvSpPr txBox="1"/>
          <p:nvPr/>
        </p:nvSpPr>
        <p:spPr>
          <a:xfrm>
            <a:off x="3738276" y="337724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19" name="Textfeld 118"/>
          <p:cNvSpPr txBox="1"/>
          <p:nvPr/>
        </p:nvSpPr>
        <p:spPr>
          <a:xfrm>
            <a:off x="3720733" y="442785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4" name="Textfeld 123"/>
          <p:cNvSpPr txBox="1"/>
          <p:nvPr/>
        </p:nvSpPr>
        <p:spPr>
          <a:xfrm>
            <a:off x="6201167" y="127303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5" name="Textfeld 124"/>
          <p:cNvSpPr txBox="1"/>
          <p:nvPr/>
        </p:nvSpPr>
        <p:spPr>
          <a:xfrm>
            <a:off x="3725093" y="231539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6" name="Textfeld 125"/>
          <p:cNvSpPr txBox="1"/>
          <p:nvPr/>
        </p:nvSpPr>
        <p:spPr>
          <a:xfrm>
            <a:off x="6201167" y="231115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7" name="Textfeld 126"/>
          <p:cNvSpPr txBox="1"/>
          <p:nvPr/>
        </p:nvSpPr>
        <p:spPr>
          <a:xfrm>
            <a:off x="6218586" y="335706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 smtClean="0"/>
          </a:p>
        </p:txBody>
      </p:sp>
      <p:sp>
        <p:nvSpPr>
          <p:cNvPr id="128" name="Textfeld 127"/>
          <p:cNvSpPr txBox="1"/>
          <p:nvPr/>
        </p:nvSpPr>
        <p:spPr>
          <a:xfrm>
            <a:off x="6191341" y="441455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9" name="Textfeld 128"/>
          <p:cNvSpPr txBox="1"/>
          <p:nvPr/>
        </p:nvSpPr>
        <p:spPr>
          <a:xfrm>
            <a:off x="7636507" y="2839018"/>
            <a:ext cx="112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0b0100</a:t>
            </a:r>
            <a:endParaRPr lang="de-DE" sz="2400" dirty="0" smtClean="0"/>
          </a:p>
        </p:txBody>
      </p:sp>
      <p:sp>
        <p:nvSpPr>
          <p:cNvPr id="12" name="Freihandform 11"/>
          <p:cNvSpPr/>
          <p:nvPr/>
        </p:nvSpPr>
        <p:spPr>
          <a:xfrm>
            <a:off x="5242560" y="1672046"/>
            <a:ext cx="1515291" cy="95794"/>
          </a:xfrm>
          <a:custGeom>
            <a:avLst/>
            <a:gdLst>
              <a:gd name="connsiteX0" fmla="*/ 0 w 1515291"/>
              <a:gd name="connsiteY0" fmla="*/ 95794 h 95794"/>
              <a:gd name="connsiteX1" fmla="*/ 566057 w 1515291"/>
              <a:gd name="connsiteY1" fmla="*/ 0 h 95794"/>
              <a:gd name="connsiteX2" fmla="*/ 1515291 w 1515291"/>
              <a:gd name="connsiteY2" fmla="*/ 0 h 9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15291" h="95794">
                <a:moveTo>
                  <a:pt x="0" y="95794"/>
                </a:moveTo>
                <a:lnTo>
                  <a:pt x="566057" y="0"/>
                </a:lnTo>
                <a:lnTo>
                  <a:pt x="1515291" y="0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Freihandform 92"/>
          <p:cNvSpPr/>
          <p:nvPr/>
        </p:nvSpPr>
        <p:spPr>
          <a:xfrm>
            <a:off x="5249691" y="2712736"/>
            <a:ext cx="1515291" cy="95794"/>
          </a:xfrm>
          <a:custGeom>
            <a:avLst/>
            <a:gdLst>
              <a:gd name="connsiteX0" fmla="*/ 0 w 1515291"/>
              <a:gd name="connsiteY0" fmla="*/ 95794 h 95794"/>
              <a:gd name="connsiteX1" fmla="*/ 566057 w 1515291"/>
              <a:gd name="connsiteY1" fmla="*/ 0 h 95794"/>
              <a:gd name="connsiteX2" fmla="*/ 1515291 w 1515291"/>
              <a:gd name="connsiteY2" fmla="*/ 0 h 9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15291" h="95794">
                <a:moveTo>
                  <a:pt x="0" y="95794"/>
                </a:moveTo>
                <a:lnTo>
                  <a:pt x="566057" y="0"/>
                </a:lnTo>
                <a:lnTo>
                  <a:pt x="1515291" y="0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Freihandform 12"/>
          <p:cNvSpPr/>
          <p:nvPr/>
        </p:nvSpPr>
        <p:spPr>
          <a:xfrm>
            <a:off x="3640183" y="1698171"/>
            <a:ext cx="3100251" cy="2177143"/>
          </a:xfrm>
          <a:custGeom>
            <a:avLst/>
            <a:gdLst>
              <a:gd name="connsiteX0" fmla="*/ 0 w 3100251"/>
              <a:gd name="connsiteY0" fmla="*/ 8709 h 2177143"/>
              <a:gd name="connsiteX1" fmla="*/ 531223 w 3100251"/>
              <a:gd name="connsiteY1" fmla="*/ 0 h 2177143"/>
              <a:gd name="connsiteX2" fmla="*/ 548640 w 3100251"/>
              <a:gd name="connsiteY2" fmla="*/ 2168435 h 2177143"/>
              <a:gd name="connsiteX3" fmla="*/ 1602377 w 3100251"/>
              <a:gd name="connsiteY3" fmla="*/ 2177143 h 2177143"/>
              <a:gd name="connsiteX4" fmla="*/ 2168434 w 3100251"/>
              <a:gd name="connsiteY4" fmla="*/ 2055223 h 2177143"/>
              <a:gd name="connsiteX5" fmla="*/ 3100251 w 3100251"/>
              <a:gd name="connsiteY5" fmla="*/ 2063932 h 21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0251" h="2177143">
                <a:moveTo>
                  <a:pt x="0" y="8709"/>
                </a:moveTo>
                <a:lnTo>
                  <a:pt x="531223" y="0"/>
                </a:lnTo>
                <a:lnTo>
                  <a:pt x="548640" y="2168435"/>
                </a:lnTo>
                <a:lnTo>
                  <a:pt x="1602377" y="2177143"/>
                </a:lnTo>
                <a:lnTo>
                  <a:pt x="2168434" y="2055223"/>
                </a:lnTo>
                <a:lnTo>
                  <a:pt x="3100251" y="2063932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/>
          <p:cNvSpPr/>
          <p:nvPr/>
        </p:nvSpPr>
        <p:spPr>
          <a:xfrm>
            <a:off x="3631474" y="2725783"/>
            <a:ext cx="3126377" cy="2220686"/>
          </a:xfrm>
          <a:custGeom>
            <a:avLst/>
            <a:gdLst>
              <a:gd name="connsiteX0" fmla="*/ 0 w 3126377"/>
              <a:gd name="connsiteY0" fmla="*/ 8708 h 2220686"/>
              <a:gd name="connsiteX1" fmla="*/ 818606 w 3126377"/>
              <a:gd name="connsiteY1" fmla="*/ 0 h 2220686"/>
              <a:gd name="connsiteX2" fmla="*/ 827315 w 3126377"/>
              <a:gd name="connsiteY2" fmla="*/ 2220686 h 2220686"/>
              <a:gd name="connsiteX3" fmla="*/ 1628503 w 3126377"/>
              <a:gd name="connsiteY3" fmla="*/ 2203268 h 2220686"/>
              <a:gd name="connsiteX4" fmla="*/ 2185852 w 3126377"/>
              <a:gd name="connsiteY4" fmla="*/ 2098766 h 2220686"/>
              <a:gd name="connsiteX5" fmla="*/ 3126377 w 3126377"/>
              <a:gd name="connsiteY5" fmla="*/ 2098766 h 222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6377" h="2220686">
                <a:moveTo>
                  <a:pt x="0" y="8708"/>
                </a:moveTo>
                <a:lnTo>
                  <a:pt x="818606" y="0"/>
                </a:lnTo>
                <a:lnTo>
                  <a:pt x="827315" y="2220686"/>
                </a:lnTo>
                <a:lnTo>
                  <a:pt x="1628503" y="2203268"/>
                </a:lnTo>
                <a:lnTo>
                  <a:pt x="2185852" y="2098766"/>
                </a:lnTo>
                <a:lnTo>
                  <a:pt x="3126377" y="2098766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7" name="Audio 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342372"/>
      </p:ext>
    </p:extLst>
  </p:cSld>
  <p:clrMapOvr>
    <a:masterClrMapping/>
  </p:clrMapOvr>
  <p:transition spd="slow" advTm="114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/>
          <p:cNvGrpSpPr/>
          <p:nvPr/>
        </p:nvGrpSpPr>
        <p:grpSpPr>
          <a:xfrm>
            <a:off x="481263" y="793692"/>
            <a:ext cx="9604053" cy="4991091"/>
            <a:chOff x="6618914" y="793694"/>
            <a:chExt cx="2245839" cy="853830"/>
          </a:xfrm>
        </p:grpSpPr>
        <p:sp>
          <p:nvSpPr>
            <p:cNvPr id="11" name="Rechteck 10"/>
            <p:cNvSpPr/>
            <p:nvPr/>
          </p:nvSpPr>
          <p:spPr>
            <a:xfrm>
              <a:off x="7352634" y="793694"/>
              <a:ext cx="734015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Gerade Verbindung mit Pfeil 13"/>
            <p:cNvCxnSpPr>
              <a:endCxn id="11" idx="1"/>
            </p:cNvCxnSpPr>
            <p:nvPr/>
          </p:nvCxnSpPr>
          <p:spPr>
            <a:xfrm>
              <a:off x="6618914" y="1215854"/>
              <a:ext cx="733720" cy="47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 flipV="1">
              <a:off x="8088317" y="1220609"/>
              <a:ext cx="776436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67476" y="346862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96449" y="5510196"/>
            <a:ext cx="3230363" cy="855435"/>
          </a:xfrm>
          <a:prstGeom prst="wedgeRoundRectCallout">
            <a:avLst>
              <a:gd name="adj1" fmla="val 38827"/>
              <a:gd name="adj2" fmla="val -789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0b1000=0b0001&lt;&lt;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Pfeil nach oben 6"/>
          <p:cNvSpPr/>
          <p:nvPr/>
        </p:nvSpPr>
        <p:spPr>
          <a:xfrm>
            <a:off x="4650411" y="5810281"/>
            <a:ext cx="1723502" cy="678930"/>
          </a:xfrm>
          <a:prstGeom prst="upArrow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solidFill>
                  <a:srgbClr val="FF0000"/>
                </a:solidFill>
              </a:rPr>
              <a:t>3</a:t>
            </a:r>
            <a:endParaRPr lang="de-DE" sz="3600" dirty="0">
              <a:solidFill>
                <a:srgbClr val="FF0000"/>
              </a:solidFill>
            </a:endParaRPr>
          </a:p>
        </p:txBody>
      </p:sp>
      <p:grpSp>
        <p:nvGrpSpPr>
          <p:cNvPr id="34" name="Gruppieren 33"/>
          <p:cNvGrpSpPr/>
          <p:nvPr/>
        </p:nvGrpSpPr>
        <p:grpSpPr>
          <a:xfrm>
            <a:off x="5217360" y="1273039"/>
            <a:ext cx="612462" cy="798897"/>
            <a:chOff x="5217360" y="1273039"/>
            <a:chExt cx="612462" cy="798897"/>
          </a:xfrm>
        </p:grpSpPr>
        <p:grpSp>
          <p:nvGrpSpPr>
            <p:cNvPr id="33" name="Gruppieren 32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18" name="Gerader Verbinder 17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Gerader Verbinder 31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r Verbinder 34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Ellipse 30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Ellipse 43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Ellipse 45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47" name="Ellipse 46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5217360" y="2322684"/>
            <a:ext cx="612462" cy="798897"/>
            <a:chOff x="5217360" y="1273039"/>
            <a:chExt cx="612462" cy="798897"/>
          </a:xfrm>
        </p:grpSpPr>
        <p:grpSp>
          <p:nvGrpSpPr>
            <p:cNvPr id="49" name="Gruppieren 48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51" name="Gerader Verbinder 50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Gerader Verbinder 53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Ellipse 54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6" name="Ellipse 55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7" name="Ellipse 56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8" name="Ellipse 57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50" name="Ellipse 49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9" name="Gruppieren 58"/>
          <p:cNvGrpSpPr/>
          <p:nvPr/>
        </p:nvGrpSpPr>
        <p:grpSpPr>
          <a:xfrm>
            <a:off x="5217360" y="3377244"/>
            <a:ext cx="612462" cy="798897"/>
            <a:chOff x="5217360" y="1273039"/>
            <a:chExt cx="612462" cy="798897"/>
          </a:xfrm>
        </p:grpSpPr>
        <p:grpSp>
          <p:nvGrpSpPr>
            <p:cNvPr id="60" name="Gruppieren 59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62" name="Gerader Verbinder 61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Gerader Verbinder 63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Ellipse 65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Ellipse 66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Ellipse 67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Ellipse 68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61" name="Ellipse 60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0" name="Gruppieren 69"/>
          <p:cNvGrpSpPr/>
          <p:nvPr/>
        </p:nvGrpSpPr>
        <p:grpSpPr>
          <a:xfrm>
            <a:off x="5217360" y="4430009"/>
            <a:ext cx="612462" cy="798897"/>
            <a:chOff x="5217360" y="1273039"/>
            <a:chExt cx="612462" cy="798897"/>
          </a:xfrm>
        </p:grpSpPr>
        <p:grpSp>
          <p:nvGrpSpPr>
            <p:cNvPr id="71" name="Gruppieren 70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73" name="Gerader Verbinder 72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Gerader Verbinder 73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Gerader Verbinder 74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Ellipse 76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Ellipse 77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Ellipse 78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Ellipse 79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72" name="Ellipse 71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2" name="Gerader Verbinder 81"/>
          <p:cNvCxnSpPr/>
          <p:nvPr/>
        </p:nvCxnSpPr>
        <p:spPr>
          <a:xfrm>
            <a:off x="4450080" y="1201783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r Verbinder 82"/>
          <p:cNvCxnSpPr/>
          <p:nvPr/>
        </p:nvCxnSpPr>
        <p:spPr>
          <a:xfrm>
            <a:off x="4175760" y="1204607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r Verbinder 83"/>
          <p:cNvCxnSpPr/>
          <p:nvPr/>
        </p:nvCxnSpPr>
        <p:spPr>
          <a:xfrm>
            <a:off x="4737462" y="1200692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r Verbinder 84"/>
          <p:cNvCxnSpPr/>
          <p:nvPr/>
        </p:nvCxnSpPr>
        <p:spPr>
          <a:xfrm>
            <a:off x="5016138" y="1200692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r Verbinder 86"/>
          <p:cNvCxnSpPr/>
          <p:nvPr/>
        </p:nvCxnSpPr>
        <p:spPr>
          <a:xfrm>
            <a:off x="3629938" y="1695348"/>
            <a:ext cx="5568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rader Verbinder 87"/>
          <p:cNvCxnSpPr/>
          <p:nvPr/>
        </p:nvCxnSpPr>
        <p:spPr>
          <a:xfrm>
            <a:off x="3610472" y="2723448"/>
            <a:ext cx="831156" cy="33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r Verbinder 89"/>
          <p:cNvCxnSpPr/>
          <p:nvPr/>
        </p:nvCxnSpPr>
        <p:spPr>
          <a:xfrm>
            <a:off x="3627631" y="3773353"/>
            <a:ext cx="111828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Gerader Verbinder 91"/>
          <p:cNvCxnSpPr/>
          <p:nvPr/>
        </p:nvCxnSpPr>
        <p:spPr>
          <a:xfrm>
            <a:off x="3610472" y="4818937"/>
            <a:ext cx="1405666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Gerader Verbinder 93"/>
          <p:cNvCxnSpPr>
            <a:endCxn id="31" idx="2"/>
          </p:cNvCxnSpPr>
          <p:nvPr/>
        </p:nvCxnSpPr>
        <p:spPr>
          <a:xfrm>
            <a:off x="4175760" y="1295898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Gerader Verbinder 95"/>
          <p:cNvCxnSpPr/>
          <p:nvPr/>
        </p:nvCxnSpPr>
        <p:spPr>
          <a:xfrm flipV="1">
            <a:off x="4450080" y="2344521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r Verbinder 97"/>
          <p:cNvCxnSpPr/>
          <p:nvPr/>
        </p:nvCxnSpPr>
        <p:spPr>
          <a:xfrm>
            <a:off x="4745916" y="3397837"/>
            <a:ext cx="474672" cy="51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Gerader Verbinder 99"/>
          <p:cNvCxnSpPr/>
          <p:nvPr/>
        </p:nvCxnSpPr>
        <p:spPr>
          <a:xfrm>
            <a:off x="5016138" y="4451130"/>
            <a:ext cx="20445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uppieren 113"/>
          <p:cNvGrpSpPr/>
          <p:nvPr/>
        </p:nvGrpSpPr>
        <p:grpSpPr>
          <a:xfrm>
            <a:off x="5806963" y="1672488"/>
            <a:ext cx="949626" cy="3162244"/>
            <a:chOff x="5806962" y="1672488"/>
            <a:chExt cx="2188039" cy="3162244"/>
          </a:xfrm>
        </p:grpSpPr>
        <p:cxnSp>
          <p:nvCxnSpPr>
            <p:cNvPr id="102" name="Gerader Verbinder 101"/>
            <p:cNvCxnSpPr/>
            <p:nvPr/>
          </p:nvCxnSpPr>
          <p:spPr>
            <a:xfrm>
              <a:off x="5829822" y="1672488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r Verbinder 103"/>
            <p:cNvCxnSpPr/>
            <p:nvPr/>
          </p:nvCxnSpPr>
          <p:spPr>
            <a:xfrm>
              <a:off x="5806962" y="2718221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r Verbinder 104"/>
            <p:cNvCxnSpPr/>
            <p:nvPr/>
          </p:nvCxnSpPr>
          <p:spPr>
            <a:xfrm>
              <a:off x="5829822" y="3773353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r Verbinder 105"/>
            <p:cNvCxnSpPr/>
            <p:nvPr/>
          </p:nvCxnSpPr>
          <p:spPr>
            <a:xfrm>
              <a:off x="5829822" y="4834732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7" name="Gerader Verbinder 106"/>
          <p:cNvCxnSpPr/>
          <p:nvPr/>
        </p:nvCxnSpPr>
        <p:spPr>
          <a:xfrm>
            <a:off x="4186479" y="2588497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V="1">
            <a:off x="4455921" y="3647518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>
            <a:off x="4738777" y="4691806"/>
            <a:ext cx="474672" cy="51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>
            <a:off x="4171533" y="3868837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V="1">
            <a:off x="4455060" y="4926004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>
            <a:off x="4168628" y="5206046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feld 114"/>
          <p:cNvSpPr txBox="1"/>
          <p:nvPr/>
        </p:nvSpPr>
        <p:spPr>
          <a:xfrm>
            <a:off x="1149618" y="2838840"/>
            <a:ext cx="112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0b0001</a:t>
            </a:r>
            <a:endParaRPr lang="de-DE" sz="2400" dirty="0" smtClean="0"/>
          </a:p>
        </p:txBody>
      </p:sp>
      <p:sp>
        <p:nvSpPr>
          <p:cNvPr id="116" name="Textfeld 115"/>
          <p:cNvSpPr txBox="1"/>
          <p:nvPr/>
        </p:nvSpPr>
        <p:spPr>
          <a:xfrm>
            <a:off x="3712624" y="131171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 smtClean="0"/>
          </a:p>
        </p:txBody>
      </p:sp>
      <p:sp>
        <p:nvSpPr>
          <p:cNvPr id="118" name="Textfeld 117"/>
          <p:cNvSpPr txBox="1"/>
          <p:nvPr/>
        </p:nvSpPr>
        <p:spPr>
          <a:xfrm>
            <a:off x="3738276" y="337724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19" name="Textfeld 118"/>
          <p:cNvSpPr txBox="1"/>
          <p:nvPr/>
        </p:nvSpPr>
        <p:spPr>
          <a:xfrm>
            <a:off x="3720733" y="442785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4" name="Textfeld 123"/>
          <p:cNvSpPr txBox="1"/>
          <p:nvPr/>
        </p:nvSpPr>
        <p:spPr>
          <a:xfrm>
            <a:off x="6201167" y="127303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5" name="Textfeld 124"/>
          <p:cNvSpPr txBox="1"/>
          <p:nvPr/>
        </p:nvSpPr>
        <p:spPr>
          <a:xfrm>
            <a:off x="3725093" y="231539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6" name="Textfeld 125"/>
          <p:cNvSpPr txBox="1"/>
          <p:nvPr/>
        </p:nvSpPr>
        <p:spPr>
          <a:xfrm>
            <a:off x="6201167" y="231115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7" name="Textfeld 126"/>
          <p:cNvSpPr txBox="1"/>
          <p:nvPr/>
        </p:nvSpPr>
        <p:spPr>
          <a:xfrm>
            <a:off x="6218586" y="335706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8" name="Textfeld 127"/>
          <p:cNvSpPr txBox="1"/>
          <p:nvPr/>
        </p:nvSpPr>
        <p:spPr>
          <a:xfrm>
            <a:off x="6191341" y="441455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 smtClean="0"/>
          </a:p>
        </p:txBody>
      </p:sp>
      <p:sp>
        <p:nvSpPr>
          <p:cNvPr id="129" name="Textfeld 128"/>
          <p:cNvSpPr txBox="1"/>
          <p:nvPr/>
        </p:nvSpPr>
        <p:spPr>
          <a:xfrm>
            <a:off x="7636507" y="2839018"/>
            <a:ext cx="112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0b1000</a:t>
            </a:r>
            <a:endParaRPr lang="de-DE" sz="2400" dirty="0" smtClean="0"/>
          </a:p>
        </p:txBody>
      </p:sp>
      <p:sp>
        <p:nvSpPr>
          <p:cNvPr id="3" name="Freihandform 2"/>
          <p:cNvSpPr/>
          <p:nvPr/>
        </p:nvSpPr>
        <p:spPr>
          <a:xfrm>
            <a:off x="5242560" y="1654629"/>
            <a:ext cx="1506583" cy="383177"/>
          </a:xfrm>
          <a:custGeom>
            <a:avLst/>
            <a:gdLst>
              <a:gd name="connsiteX0" fmla="*/ 0 w 1506583"/>
              <a:gd name="connsiteY0" fmla="*/ 383177 h 383177"/>
              <a:gd name="connsiteX1" fmla="*/ 557349 w 1506583"/>
              <a:gd name="connsiteY1" fmla="*/ 0 h 383177"/>
              <a:gd name="connsiteX2" fmla="*/ 1506583 w 1506583"/>
              <a:gd name="connsiteY2" fmla="*/ 8708 h 38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6583" h="383177">
                <a:moveTo>
                  <a:pt x="0" y="383177"/>
                </a:moveTo>
                <a:lnTo>
                  <a:pt x="557349" y="0"/>
                </a:lnTo>
                <a:lnTo>
                  <a:pt x="1506583" y="8708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5" name="Freihandform 94"/>
          <p:cNvSpPr/>
          <p:nvPr/>
        </p:nvSpPr>
        <p:spPr>
          <a:xfrm>
            <a:off x="5240085" y="2721555"/>
            <a:ext cx="1506583" cy="383177"/>
          </a:xfrm>
          <a:custGeom>
            <a:avLst/>
            <a:gdLst>
              <a:gd name="connsiteX0" fmla="*/ 0 w 1506583"/>
              <a:gd name="connsiteY0" fmla="*/ 383177 h 383177"/>
              <a:gd name="connsiteX1" fmla="*/ 557349 w 1506583"/>
              <a:gd name="connsiteY1" fmla="*/ 0 h 383177"/>
              <a:gd name="connsiteX2" fmla="*/ 1506583 w 1506583"/>
              <a:gd name="connsiteY2" fmla="*/ 8708 h 38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6583" h="383177">
                <a:moveTo>
                  <a:pt x="0" y="383177"/>
                </a:moveTo>
                <a:lnTo>
                  <a:pt x="557349" y="0"/>
                </a:lnTo>
                <a:lnTo>
                  <a:pt x="1506583" y="8708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7" name="Freihandform 96"/>
          <p:cNvSpPr/>
          <p:nvPr/>
        </p:nvSpPr>
        <p:spPr>
          <a:xfrm>
            <a:off x="5240084" y="3758736"/>
            <a:ext cx="1506583" cy="383177"/>
          </a:xfrm>
          <a:custGeom>
            <a:avLst/>
            <a:gdLst>
              <a:gd name="connsiteX0" fmla="*/ 0 w 1506583"/>
              <a:gd name="connsiteY0" fmla="*/ 383177 h 383177"/>
              <a:gd name="connsiteX1" fmla="*/ 557349 w 1506583"/>
              <a:gd name="connsiteY1" fmla="*/ 0 h 383177"/>
              <a:gd name="connsiteX2" fmla="*/ 1506583 w 1506583"/>
              <a:gd name="connsiteY2" fmla="*/ 8708 h 38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6583" h="383177">
                <a:moveTo>
                  <a:pt x="0" y="383177"/>
                </a:moveTo>
                <a:lnTo>
                  <a:pt x="557349" y="0"/>
                </a:lnTo>
                <a:lnTo>
                  <a:pt x="1506583" y="8708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Freihandform 4"/>
          <p:cNvSpPr/>
          <p:nvPr/>
        </p:nvSpPr>
        <p:spPr>
          <a:xfrm>
            <a:off x="3648891" y="1698171"/>
            <a:ext cx="3108960" cy="3509555"/>
          </a:xfrm>
          <a:custGeom>
            <a:avLst/>
            <a:gdLst>
              <a:gd name="connsiteX0" fmla="*/ 0 w 3108960"/>
              <a:gd name="connsiteY0" fmla="*/ 0 h 3509555"/>
              <a:gd name="connsiteX1" fmla="*/ 531223 w 3108960"/>
              <a:gd name="connsiteY1" fmla="*/ 8709 h 3509555"/>
              <a:gd name="connsiteX2" fmla="*/ 531223 w 3108960"/>
              <a:gd name="connsiteY2" fmla="*/ 3509555 h 3509555"/>
              <a:gd name="connsiteX3" fmla="*/ 1611086 w 3108960"/>
              <a:gd name="connsiteY3" fmla="*/ 3509555 h 3509555"/>
              <a:gd name="connsiteX4" fmla="*/ 2159726 w 3108960"/>
              <a:gd name="connsiteY4" fmla="*/ 3126378 h 3509555"/>
              <a:gd name="connsiteX5" fmla="*/ 3108960 w 3108960"/>
              <a:gd name="connsiteY5" fmla="*/ 3117669 h 350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8960" h="3509555">
                <a:moveTo>
                  <a:pt x="0" y="0"/>
                </a:moveTo>
                <a:lnTo>
                  <a:pt x="531223" y="8709"/>
                </a:lnTo>
                <a:lnTo>
                  <a:pt x="531223" y="3509555"/>
                </a:lnTo>
                <a:lnTo>
                  <a:pt x="1611086" y="3509555"/>
                </a:lnTo>
                <a:lnTo>
                  <a:pt x="2159726" y="3126378"/>
                </a:lnTo>
                <a:lnTo>
                  <a:pt x="3108960" y="3117669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43675"/>
      </p:ext>
    </p:extLst>
  </p:cSld>
  <p:clrMapOvr>
    <a:masterClrMapping/>
  </p:clrMapOvr>
  <p:transition spd="slow" advTm="514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sp>
        <p:nvSpPr>
          <p:cNvPr id="9" name="Rechteck 8"/>
          <p:cNvSpPr/>
          <p:nvPr/>
        </p:nvSpPr>
        <p:spPr>
          <a:xfrm>
            <a:off x="4748806" y="1516964"/>
            <a:ext cx="1049153" cy="321207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6080131" y="1870119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MUL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DIV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7352634" y="793694"/>
            <a:ext cx="1023314" cy="8538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Barrel-</a:t>
            </a:r>
          </a:p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shifter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Freihandform 12"/>
          <p:cNvSpPr/>
          <p:nvPr/>
        </p:nvSpPr>
        <p:spPr>
          <a:xfrm>
            <a:off x="9028497" y="841820"/>
            <a:ext cx="798897" cy="2873532"/>
          </a:xfrm>
          <a:custGeom>
            <a:avLst/>
            <a:gdLst>
              <a:gd name="connsiteX0" fmla="*/ 28876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28876 w 798897"/>
              <a:gd name="connsiteY8" fmla="*/ 0 h 1838426"/>
              <a:gd name="connsiteX0" fmla="*/ 19251 w 798897"/>
              <a:gd name="connsiteY0" fmla="*/ 0 h 1838426"/>
              <a:gd name="connsiteX1" fmla="*/ 798897 w 798897"/>
              <a:gd name="connsiteY1" fmla="*/ 442762 h 1838426"/>
              <a:gd name="connsiteX2" fmla="*/ 798897 w 798897"/>
              <a:gd name="connsiteY2" fmla="*/ 1491916 h 1838426"/>
              <a:gd name="connsiteX3" fmla="*/ 28876 w 798897"/>
              <a:gd name="connsiteY3" fmla="*/ 1838426 h 1838426"/>
              <a:gd name="connsiteX4" fmla="*/ 28876 w 798897"/>
              <a:gd name="connsiteY4" fmla="*/ 1395663 h 1838426"/>
              <a:gd name="connsiteX5" fmla="*/ 154004 w 798897"/>
              <a:gd name="connsiteY5" fmla="*/ 1376413 h 1838426"/>
              <a:gd name="connsiteX6" fmla="*/ 144379 w 798897"/>
              <a:gd name="connsiteY6" fmla="*/ 548640 h 1838426"/>
              <a:gd name="connsiteX7" fmla="*/ 0 w 798897"/>
              <a:gd name="connsiteY7" fmla="*/ 539015 h 1838426"/>
              <a:gd name="connsiteX8" fmla="*/ 19251 w 798897"/>
              <a:gd name="connsiteY8" fmla="*/ 0 h 1838426"/>
              <a:gd name="connsiteX0" fmla="*/ 9626 w 798897"/>
              <a:gd name="connsiteY0" fmla="*/ 0 h 1808143"/>
              <a:gd name="connsiteX1" fmla="*/ 798897 w 798897"/>
              <a:gd name="connsiteY1" fmla="*/ 412479 h 1808143"/>
              <a:gd name="connsiteX2" fmla="*/ 798897 w 798897"/>
              <a:gd name="connsiteY2" fmla="*/ 1461633 h 1808143"/>
              <a:gd name="connsiteX3" fmla="*/ 28876 w 798897"/>
              <a:gd name="connsiteY3" fmla="*/ 1808143 h 1808143"/>
              <a:gd name="connsiteX4" fmla="*/ 28876 w 798897"/>
              <a:gd name="connsiteY4" fmla="*/ 1365380 h 1808143"/>
              <a:gd name="connsiteX5" fmla="*/ 154004 w 798897"/>
              <a:gd name="connsiteY5" fmla="*/ 1346130 h 1808143"/>
              <a:gd name="connsiteX6" fmla="*/ 144379 w 798897"/>
              <a:gd name="connsiteY6" fmla="*/ 518357 h 1808143"/>
              <a:gd name="connsiteX7" fmla="*/ 0 w 798897"/>
              <a:gd name="connsiteY7" fmla="*/ 508732 h 1808143"/>
              <a:gd name="connsiteX8" fmla="*/ 9626 w 798897"/>
              <a:gd name="connsiteY8" fmla="*/ 0 h 18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8897" h="1808143">
                <a:moveTo>
                  <a:pt x="9626" y="0"/>
                </a:moveTo>
                <a:lnTo>
                  <a:pt x="798897" y="412479"/>
                </a:lnTo>
                <a:lnTo>
                  <a:pt x="798897" y="1461633"/>
                </a:lnTo>
                <a:lnTo>
                  <a:pt x="28876" y="1808143"/>
                </a:lnTo>
                <a:lnTo>
                  <a:pt x="28876" y="1365380"/>
                </a:lnTo>
                <a:lnTo>
                  <a:pt x="154004" y="1346130"/>
                </a:lnTo>
                <a:lnTo>
                  <a:pt x="144379" y="518357"/>
                </a:lnTo>
                <a:lnTo>
                  <a:pt x="0" y="508732"/>
                </a:lnTo>
                <a:lnTo>
                  <a:pt x="9626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ALU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14" name="Gerade Verbindung mit Pfeil 13"/>
          <p:cNvCxnSpPr>
            <a:endCxn id="11" idx="1"/>
          </p:cNvCxnSpPr>
          <p:nvPr/>
        </p:nvCxnSpPr>
        <p:spPr>
          <a:xfrm flipV="1">
            <a:off x="5784782" y="1220609"/>
            <a:ext cx="1567852" cy="1142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V="1">
            <a:off x="8375948" y="1215854"/>
            <a:ext cx="652549" cy="47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V="1">
            <a:off x="5784782" y="3362034"/>
            <a:ext cx="3243715" cy="114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ihandform 16"/>
          <p:cNvSpPr/>
          <p:nvPr/>
        </p:nvSpPr>
        <p:spPr>
          <a:xfrm>
            <a:off x="5813658" y="2281187"/>
            <a:ext cx="4283242" cy="2348565"/>
          </a:xfrm>
          <a:custGeom>
            <a:avLst/>
            <a:gdLst>
              <a:gd name="connsiteX0" fmla="*/ 4543124 w 4803006"/>
              <a:gd name="connsiteY0" fmla="*/ 0 h 2348565"/>
              <a:gd name="connsiteX1" fmla="*/ 4803006 w 4803006"/>
              <a:gd name="connsiteY1" fmla="*/ 0 h 2348565"/>
              <a:gd name="connsiteX2" fmla="*/ 4803006 w 4803006"/>
              <a:gd name="connsiteY2" fmla="*/ 2348565 h 2348565"/>
              <a:gd name="connsiteX3" fmla="*/ 0 w 4803006"/>
              <a:gd name="connsiteY3" fmla="*/ 2348565 h 2348565"/>
              <a:gd name="connsiteX4" fmla="*/ 0 w 4803006"/>
              <a:gd name="connsiteY4" fmla="*/ 1722922 h 2348565"/>
              <a:gd name="connsiteX0" fmla="*/ 4733897 w 4993779"/>
              <a:gd name="connsiteY0" fmla="*/ 0 h 2348565"/>
              <a:gd name="connsiteX1" fmla="*/ 4993779 w 4993779"/>
              <a:gd name="connsiteY1" fmla="*/ 0 h 2348565"/>
              <a:gd name="connsiteX2" fmla="*/ 4993779 w 4993779"/>
              <a:gd name="connsiteY2" fmla="*/ 2348565 h 2348565"/>
              <a:gd name="connsiteX3" fmla="*/ 190773 w 4993779"/>
              <a:gd name="connsiteY3" fmla="*/ 2348565 h 2348565"/>
              <a:gd name="connsiteX4" fmla="*/ 0 w 4993779"/>
              <a:gd name="connsiteY4" fmla="*/ 2338939 h 234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3779" h="2348565">
                <a:moveTo>
                  <a:pt x="4733897" y="0"/>
                </a:moveTo>
                <a:lnTo>
                  <a:pt x="4993779" y="0"/>
                </a:lnTo>
                <a:lnTo>
                  <a:pt x="4993779" y="2348565"/>
                </a:lnTo>
                <a:lnTo>
                  <a:pt x="190773" y="2348565"/>
                </a:lnTo>
                <a:lnTo>
                  <a:pt x="0" y="2338939"/>
                </a:lnTo>
              </a:path>
            </a:pathLst>
          </a:custGeom>
          <a:noFill/>
          <a:ln w="508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8" name="Gerade Verbindung mit Pfeil 17"/>
          <p:cNvCxnSpPr>
            <a:endCxn id="10" idx="0"/>
          </p:cNvCxnSpPr>
          <p:nvPr/>
        </p:nvCxnSpPr>
        <p:spPr>
          <a:xfrm>
            <a:off x="6591788" y="1226321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/>
          <p:nvPr/>
        </p:nvCxnSpPr>
        <p:spPr>
          <a:xfrm>
            <a:off x="6598292" y="2729662"/>
            <a:ext cx="0" cy="64379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eck 19"/>
          <p:cNvSpPr/>
          <p:nvPr/>
        </p:nvSpPr>
        <p:spPr>
          <a:xfrm>
            <a:off x="4743725" y="10879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4743724" y="130379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4743723" y="154212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743723" y="1778841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743725" y="199437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4743724" y="221021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4743723" y="2448533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4743723" y="268525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R7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4743722" y="289639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R8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4743721" y="311222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R9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4743720" y="3350550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4743720" y="3587269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736336" y="3820897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R12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4736335" y="4036732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R13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736334" y="4275055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R14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4736334" y="451177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R15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8723503" y="3989564"/>
            <a:ext cx="1054239" cy="23595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PSR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84388" y="613827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11008" y="1926922"/>
            <a:ext cx="4363206" cy="1446538"/>
          </a:xfrm>
          <a:prstGeom prst="wedgeRoundRectCallout">
            <a:avLst>
              <a:gd name="adj1" fmla="val 90338"/>
              <a:gd name="adj2" fmla="val -7549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Operant der ALU passiert den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Barrelshifter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Was ist das????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90197"/>
      </p:ext>
    </p:extLst>
  </p:cSld>
  <p:clrMapOvr>
    <a:masterClrMapping/>
  </p:clrMapOvr>
  <p:transition spd="slow" advTm="399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3523377" y="793693"/>
            <a:ext cx="5733198" cy="1924339"/>
            <a:chOff x="6618914" y="793694"/>
            <a:chExt cx="2533470" cy="853830"/>
          </a:xfrm>
        </p:grpSpPr>
        <p:sp>
          <p:nvSpPr>
            <p:cNvPr id="11" name="Rechteck 10"/>
            <p:cNvSpPr/>
            <p:nvPr/>
          </p:nvSpPr>
          <p:spPr>
            <a:xfrm>
              <a:off x="7352634" y="793694"/>
              <a:ext cx="1023314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Barrel-</a:t>
              </a: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shifter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Gerade Verbindung mit Pfeil 13"/>
            <p:cNvCxnSpPr>
              <a:endCxn id="11" idx="1"/>
            </p:cNvCxnSpPr>
            <p:nvPr/>
          </p:nvCxnSpPr>
          <p:spPr>
            <a:xfrm>
              <a:off x="6618914" y="1215854"/>
              <a:ext cx="733720" cy="47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 flipV="1">
              <a:off x="8375948" y="1215854"/>
              <a:ext cx="776436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9439" y="286459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38946" y="4639203"/>
            <a:ext cx="4562568" cy="1813475"/>
          </a:xfrm>
          <a:prstGeom prst="wedgeRoundRectCallout">
            <a:avLst>
              <a:gd name="adj1" fmla="val 38607"/>
              <a:gd name="adj2" fmla="val -7191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Barrelshifter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„schiebt“ den Eingangswert X um eine Anzahl von Z Binärstellen und gibt das Ergebnis Y = X &lt;&lt; Z; aus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3426711" y="1312724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0b10010110</a:t>
            </a:r>
            <a:endParaRPr lang="de-DE" sz="2400" dirty="0" smtClean="0"/>
          </a:p>
        </p:txBody>
      </p:sp>
      <p:sp>
        <p:nvSpPr>
          <p:cNvPr id="7" name="Pfeil nach oben 6"/>
          <p:cNvSpPr/>
          <p:nvPr/>
        </p:nvSpPr>
        <p:spPr>
          <a:xfrm>
            <a:off x="5552769" y="2755084"/>
            <a:ext cx="1631783" cy="738231"/>
          </a:xfrm>
          <a:prstGeom prst="upArrow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Textfeld 36"/>
          <p:cNvSpPr txBox="1"/>
          <p:nvPr/>
        </p:nvSpPr>
        <p:spPr>
          <a:xfrm>
            <a:off x="6001412" y="3031650"/>
            <a:ext cx="734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shift</a:t>
            </a:r>
            <a:endParaRPr lang="de-DE" sz="2400" dirty="0" smtClean="0"/>
          </a:p>
        </p:txBody>
      </p:sp>
      <p:sp>
        <p:nvSpPr>
          <p:cNvPr id="38" name="Textfeld 37"/>
          <p:cNvSpPr txBox="1"/>
          <p:nvPr/>
        </p:nvSpPr>
        <p:spPr>
          <a:xfrm>
            <a:off x="5936627" y="2274893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Z</a:t>
            </a:r>
            <a:endParaRPr lang="de-DE" sz="2400" dirty="0" smtClean="0"/>
          </a:p>
        </p:txBody>
      </p:sp>
      <p:sp>
        <p:nvSpPr>
          <p:cNvPr id="39" name="Textfeld 38"/>
          <p:cNvSpPr txBox="1"/>
          <p:nvPr/>
        </p:nvSpPr>
        <p:spPr>
          <a:xfrm>
            <a:off x="7499514" y="1294197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0b10010110</a:t>
            </a:r>
            <a:endParaRPr lang="de-DE" sz="2400" dirty="0" smtClean="0"/>
          </a:p>
        </p:txBody>
      </p:sp>
      <p:sp>
        <p:nvSpPr>
          <p:cNvPr id="41" name="Textfeld 40"/>
          <p:cNvSpPr txBox="1"/>
          <p:nvPr/>
        </p:nvSpPr>
        <p:spPr>
          <a:xfrm>
            <a:off x="5227111" y="1491148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X</a:t>
            </a:r>
            <a:endParaRPr lang="de-DE" sz="2400" dirty="0" smtClean="0"/>
          </a:p>
        </p:txBody>
      </p:sp>
      <p:sp>
        <p:nvSpPr>
          <p:cNvPr id="42" name="Textfeld 41"/>
          <p:cNvSpPr txBox="1"/>
          <p:nvPr/>
        </p:nvSpPr>
        <p:spPr>
          <a:xfrm>
            <a:off x="7136502" y="1491147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Y</a:t>
            </a:r>
            <a:endParaRPr lang="de-DE" sz="2400" dirty="0" smtClean="0"/>
          </a:p>
        </p:txBody>
      </p:sp>
      <p:sp>
        <p:nvSpPr>
          <p:cNvPr id="43" name="Textfeld 42"/>
          <p:cNvSpPr txBox="1"/>
          <p:nvPr/>
        </p:nvSpPr>
        <p:spPr>
          <a:xfrm>
            <a:off x="5990531" y="3493315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0</a:t>
            </a:r>
            <a:endParaRPr lang="de-DE" sz="2400" dirty="0" smtClean="0"/>
          </a:p>
        </p:txBody>
      </p:sp>
      <p:pic>
        <p:nvPicPr>
          <p:cNvPr id="44" name="Audio 4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99741"/>
      </p:ext>
    </p:extLst>
  </p:cSld>
  <p:clrMapOvr>
    <a:masterClrMapping/>
  </p:clrMapOvr>
  <p:transition spd="slow" advTm="4941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3523377" y="793693"/>
            <a:ext cx="5733198" cy="1924339"/>
            <a:chOff x="6618914" y="793694"/>
            <a:chExt cx="2533470" cy="853830"/>
          </a:xfrm>
        </p:grpSpPr>
        <p:sp>
          <p:nvSpPr>
            <p:cNvPr id="11" name="Rechteck 10"/>
            <p:cNvSpPr/>
            <p:nvPr/>
          </p:nvSpPr>
          <p:spPr>
            <a:xfrm>
              <a:off x="7352634" y="793694"/>
              <a:ext cx="1023314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Barrel-</a:t>
              </a: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shifter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Gerade Verbindung mit Pfeil 13"/>
            <p:cNvCxnSpPr>
              <a:endCxn id="11" idx="1"/>
            </p:cNvCxnSpPr>
            <p:nvPr/>
          </p:nvCxnSpPr>
          <p:spPr>
            <a:xfrm>
              <a:off x="6618914" y="1215854"/>
              <a:ext cx="733720" cy="47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 flipV="1">
              <a:off x="8375948" y="1215854"/>
              <a:ext cx="776436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9439" y="286459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38945" y="4639203"/>
            <a:ext cx="4888165" cy="855435"/>
          </a:xfrm>
          <a:prstGeom prst="wedgeRoundRectCallout">
            <a:avLst>
              <a:gd name="adj1" fmla="val 38607"/>
              <a:gd name="adj2" fmla="val -7191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0b00101100 = 0b10010110 &lt;&lt; 1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3426711" y="1312724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0b10010110</a:t>
            </a:r>
            <a:endParaRPr lang="de-DE" sz="2400" dirty="0" smtClean="0"/>
          </a:p>
        </p:txBody>
      </p:sp>
      <p:sp>
        <p:nvSpPr>
          <p:cNvPr id="7" name="Pfeil nach oben 6"/>
          <p:cNvSpPr/>
          <p:nvPr/>
        </p:nvSpPr>
        <p:spPr>
          <a:xfrm>
            <a:off x="5552769" y="2755084"/>
            <a:ext cx="1631783" cy="738231"/>
          </a:xfrm>
          <a:prstGeom prst="upArrow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Textfeld 36"/>
          <p:cNvSpPr txBox="1"/>
          <p:nvPr/>
        </p:nvSpPr>
        <p:spPr>
          <a:xfrm>
            <a:off x="6001412" y="3031650"/>
            <a:ext cx="734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shift</a:t>
            </a:r>
            <a:endParaRPr lang="de-DE" sz="2400" dirty="0" smtClean="0"/>
          </a:p>
        </p:txBody>
      </p:sp>
      <p:sp>
        <p:nvSpPr>
          <p:cNvPr id="38" name="Textfeld 37"/>
          <p:cNvSpPr txBox="1"/>
          <p:nvPr/>
        </p:nvSpPr>
        <p:spPr>
          <a:xfrm>
            <a:off x="5936627" y="2274893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Z</a:t>
            </a:r>
            <a:endParaRPr lang="de-DE" sz="2400" dirty="0" smtClean="0"/>
          </a:p>
        </p:txBody>
      </p:sp>
      <p:sp>
        <p:nvSpPr>
          <p:cNvPr id="39" name="Textfeld 38"/>
          <p:cNvSpPr txBox="1"/>
          <p:nvPr/>
        </p:nvSpPr>
        <p:spPr>
          <a:xfrm>
            <a:off x="7499514" y="1294197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0b00101100</a:t>
            </a:r>
            <a:endParaRPr lang="de-DE" sz="2400" dirty="0" smtClean="0"/>
          </a:p>
        </p:txBody>
      </p:sp>
      <p:sp>
        <p:nvSpPr>
          <p:cNvPr id="41" name="Textfeld 40"/>
          <p:cNvSpPr txBox="1"/>
          <p:nvPr/>
        </p:nvSpPr>
        <p:spPr>
          <a:xfrm>
            <a:off x="5227111" y="1491148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X</a:t>
            </a:r>
            <a:endParaRPr lang="de-DE" sz="2400" dirty="0" smtClean="0"/>
          </a:p>
        </p:txBody>
      </p:sp>
      <p:sp>
        <p:nvSpPr>
          <p:cNvPr id="42" name="Textfeld 41"/>
          <p:cNvSpPr txBox="1"/>
          <p:nvPr/>
        </p:nvSpPr>
        <p:spPr>
          <a:xfrm>
            <a:off x="7136502" y="1491147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Y</a:t>
            </a:r>
            <a:endParaRPr lang="de-DE" sz="2400" dirty="0" smtClean="0"/>
          </a:p>
        </p:txBody>
      </p:sp>
      <p:sp>
        <p:nvSpPr>
          <p:cNvPr id="43" name="Textfeld 42"/>
          <p:cNvSpPr txBox="1"/>
          <p:nvPr/>
        </p:nvSpPr>
        <p:spPr>
          <a:xfrm>
            <a:off x="5990531" y="3493315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14442"/>
      </p:ext>
    </p:extLst>
  </p:cSld>
  <p:clrMapOvr>
    <a:masterClrMapping/>
  </p:clrMapOvr>
  <p:transition spd="slow" advTm="268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3523377" y="793693"/>
            <a:ext cx="5733198" cy="1924339"/>
            <a:chOff x="6618914" y="793694"/>
            <a:chExt cx="2533470" cy="853830"/>
          </a:xfrm>
        </p:grpSpPr>
        <p:sp>
          <p:nvSpPr>
            <p:cNvPr id="11" name="Rechteck 10"/>
            <p:cNvSpPr/>
            <p:nvPr/>
          </p:nvSpPr>
          <p:spPr>
            <a:xfrm>
              <a:off x="7352634" y="793694"/>
              <a:ext cx="1023314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Barrel-</a:t>
              </a: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shifter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Gerade Verbindung mit Pfeil 13"/>
            <p:cNvCxnSpPr>
              <a:endCxn id="11" idx="1"/>
            </p:cNvCxnSpPr>
            <p:nvPr/>
          </p:nvCxnSpPr>
          <p:spPr>
            <a:xfrm>
              <a:off x="6618914" y="1215854"/>
              <a:ext cx="733720" cy="47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 flipV="1">
              <a:off x="8375948" y="1215854"/>
              <a:ext cx="776436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9439" y="286459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38945" y="4639203"/>
            <a:ext cx="4888165" cy="855435"/>
          </a:xfrm>
          <a:prstGeom prst="wedgeRoundRectCallout">
            <a:avLst>
              <a:gd name="adj1" fmla="val 38607"/>
              <a:gd name="adj2" fmla="val -7191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0b01011000 = 0b10010110 &lt;&lt; 2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3426711" y="1312724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0b10010110</a:t>
            </a:r>
            <a:endParaRPr lang="de-DE" sz="2400" dirty="0" smtClean="0"/>
          </a:p>
        </p:txBody>
      </p:sp>
      <p:sp>
        <p:nvSpPr>
          <p:cNvPr id="7" name="Pfeil nach oben 6"/>
          <p:cNvSpPr/>
          <p:nvPr/>
        </p:nvSpPr>
        <p:spPr>
          <a:xfrm>
            <a:off x="5552769" y="2755084"/>
            <a:ext cx="1631783" cy="738231"/>
          </a:xfrm>
          <a:prstGeom prst="upArrow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Textfeld 36"/>
          <p:cNvSpPr txBox="1"/>
          <p:nvPr/>
        </p:nvSpPr>
        <p:spPr>
          <a:xfrm>
            <a:off x="6001412" y="3031650"/>
            <a:ext cx="734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shift</a:t>
            </a:r>
            <a:endParaRPr lang="de-DE" sz="2400" dirty="0" smtClean="0"/>
          </a:p>
        </p:txBody>
      </p:sp>
      <p:sp>
        <p:nvSpPr>
          <p:cNvPr id="38" name="Textfeld 37"/>
          <p:cNvSpPr txBox="1"/>
          <p:nvPr/>
        </p:nvSpPr>
        <p:spPr>
          <a:xfrm>
            <a:off x="5936627" y="2274893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Z</a:t>
            </a:r>
            <a:endParaRPr lang="de-DE" sz="2400" dirty="0" smtClean="0"/>
          </a:p>
        </p:txBody>
      </p:sp>
      <p:sp>
        <p:nvSpPr>
          <p:cNvPr id="39" name="Textfeld 38"/>
          <p:cNvSpPr txBox="1"/>
          <p:nvPr/>
        </p:nvSpPr>
        <p:spPr>
          <a:xfrm>
            <a:off x="7499514" y="1294197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0b01011000</a:t>
            </a:r>
            <a:endParaRPr lang="de-DE" sz="2400" dirty="0" smtClean="0"/>
          </a:p>
        </p:txBody>
      </p:sp>
      <p:sp>
        <p:nvSpPr>
          <p:cNvPr id="41" name="Textfeld 40"/>
          <p:cNvSpPr txBox="1"/>
          <p:nvPr/>
        </p:nvSpPr>
        <p:spPr>
          <a:xfrm>
            <a:off x="5227111" y="1491148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X</a:t>
            </a:r>
            <a:endParaRPr lang="de-DE" sz="2400" dirty="0" smtClean="0"/>
          </a:p>
        </p:txBody>
      </p:sp>
      <p:sp>
        <p:nvSpPr>
          <p:cNvPr id="42" name="Textfeld 41"/>
          <p:cNvSpPr txBox="1"/>
          <p:nvPr/>
        </p:nvSpPr>
        <p:spPr>
          <a:xfrm>
            <a:off x="7136502" y="1491147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Y</a:t>
            </a:r>
            <a:endParaRPr lang="de-DE" sz="2400" dirty="0" smtClean="0"/>
          </a:p>
        </p:txBody>
      </p:sp>
      <p:sp>
        <p:nvSpPr>
          <p:cNvPr id="43" name="Textfeld 42"/>
          <p:cNvSpPr txBox="1"/>
          <p:nvPr/>
        </p:nvSpPr>
        <p:spPr>
          <a:xfrm>
            <a:off x="5990531" y="3493315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2</a:t>
            </a:r>
            <a:endParaRPr lang="de-DE" sz="2400" dirty="0" smtClean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19206"/>
      </p:ext>
    </p:extLst>
  </p:cSld>
  <p:clrMapOvr>
    <a:masterClrMapping/>
  </p:clrMapOvr>
  <p:transition spd="slow" advTm="41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3523377" y="793693"/>
            <a:ext cx="5733198" cy="1924339"/>
            <a:chOff x="6618914" y="793694"/>
            <a:chExt cx="2533470" cy="853830"/>
          </a:xfrm>
        </p:grpSpPr>
        <p:sp>
          <p:nvSpPr>
            <p:cNvPr id="11" name="Rechteck 10"/>
            <p:cNvSpPr/>
            <p:nvPr/>
          </p:nvSpPr>
          <p:spPr>
            <a:xfrm>
              <a:off x="7352634" y="793694"/>
              <a:ext cx="1023314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Barrel-</a:t>
              </a: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shifter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Gerade Verbindung mit Pfeil 13"/>
            <p:cNvCxnSpPr>
              <a:endCxn id="11" idx="1"/>
            </p:cNvCxnSpPr>
            <p:nvPr/>
          </p:nvCxnSpPr>
          <p:spPr>
            <a:xfrm>
              <a:off x="6618914" y="1215854"/>
              <a:ext cx="733720" cy="47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 flipV="1">
              <a:off x="8375948" y="1215854"/>
              <a:ext cx="776436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9439" y="286459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38945" y="4639203"/>
            <a:ext cx="4888165" cy="855435"/>
          </a:xfrm>
          <a:prstGeom prst="wedgeRoundRectCallout">
            <a:avLst>
              <a:gd name="adj1" fmla="val 38607"/>
              <a:gd name="adj2" fmla="val -7191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0b10110000 = 0b10010110 &lt;&lt; 3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3426711" y="1312724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0b10010110</a:t>
            </a:r>
            <a:endParaRPr lang="de-DE" sz="2400" dirty="0" smtClean="0"/>
          </a:p>
        </p:txBody>
      </p:sp>
      <p:sp>
        <p:nvSpPr>
          <p:cNvPr id="7" name="Pfeil nach oben 6"/>
          <p:cNvSpPr/>
          <p:nvPr/>
        </p:nvSpPr>
        <p:spPr>
          <a:xfrm>
            <a:off x="5552769" y="2755084"/>
            <a:ext cx="1631783" cy="738231"/>
          </a:xfrm>
          <a:prstGeom prst="upArrow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Textfeld 36"/>
          <p:cNvSpPr txBox="1"/>
          <p:nvPr/>
        </p:nvSpPr>
        <p:spPr>
          <a:xfrm>
            <a:off x="6001412" y="3031650"/>
            <a:ext cx="734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shift</a:t>
            </a:r>
            <a:endParaRPr lang="de-DE" sz="2400" dirty="0" smtClean="0"/>
          </a:p>
        </p:txBody>
      </p:sp>
      <p:sp>
        <p:nvSpPr>
          <p:cNvPr id="38" name="Textfeld 37"/>
          <p:cNvSpPr txBox="1"/>
          <p:nvPr/>
        </p:nvSpPr>
        <p:spPr>
          <a:xfrm>
            <a:off x="5936627" y="2274893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Z</a:t>
            </a:r>
            <a:endParaRPr lang="de-DE" sz="2400" dirty="0" smtClean="0"/>
          </a:p>
        </p:txBody>
      </p:sp>
      <p:sp>
        <p:nvSpPr>
          <p:cNvPr id="39" name="Textfeld 38"/>
          <p:cNvSpPr txBox="1"/>
          <p:nvPr/>
        </p:nvSpPr>
        <p:spPr>
          <a:xfrm>
            <a:off x="7499514" y="1294197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0b10110000</a:t>
            </a:r>
            <a:endParaRPr lang="de-DE" sz="2400" dirty="0" smtClean="0"/>
          </a:p>
        </p:txBody>
      </p:sp>
      <p:sp>
        <p:nvSpPr>
          <p:cNvPr id="41" name="Textfeld 40"/>
          <p:cNvSpPr txBox="1"/>
          <p:nvPr/>
        </p:nvSpPr>
        <p:spPr>
          <a:xfrm>
            <a:off x="5227111" y="1491148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X</a:t>
            </a:r>
            <a:endParaRPr lang="de-DE" sz="2400" dirty="0" smtClean="0"/>
          </a:p>
        </p:txBody>
      </p:sp>
      <p:sp>
        <p:nvSpPr>
          <p:cNvPr id="42" name="Textfeld 41"/>
          <p:cNvSpPr txBox="1"/>
          <p:nvPr/>
        </p:nvSpPr>
        <p:spPr>
          <a:xfrm>
            <a:off x="7136502" y="1491147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Y</a:t>
            </a:r>
            <a:endParaRPr lang="de-DE" sz="2400" dirty="0" smtClean="0"/>
          </a:p>
        </p:txBody>
      </p:sp>
      <p:sp>
        <p:nvSpPr>
          <p:cNvPr id="43" name="Textfeld 42"/>
          <p:cNvSpPr txBox="1"/>
          <p:nvPr/>
        </p:nvSpPr>
        <p:spPr>
          <a:xfrm>
            <a:off x="5990531" y="3493315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3</a:t>
            </a:r>
            <a:endParaRPr lang="de-DE" sz="2400" dirty="0" smtClean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639154"/>
      </p:ext>
    </p:extLst>
  </p:cSld>
  <p:clrMapOvr>
    <a:masterClrMapping/>
  </p:clrMapOvr>
  <p:transition spd="slow" advTm="28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3523377" y="793693"/>
            <a:ext cx="5733198" cy="1924339"/>
            <a:chOff x="6618914" y="793694"/>
            <a:chExt cx="2533470" cy="853830"/>
          </a:xfrm>
        </p:grpSpPr>
        <p:sp>
          <p:nvSpPr>
            <p:cNvPr id="11" name="Rechteck 10"/>
            <p:cNvSpPr/>
            <p:nvPr/>
          </p:nvSpPr>
          <p:spPr>
            <a:xfrm>
              <a:off x="7352634" y="793694"/>
              <a:ext cx="1023314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Barrel-</a:t>
              </a: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shifter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Gerade Verbindung mit Pfeil 13"/>
            <p:cNvCxnSpPr>
              <a:endCxn id="11" idx="1"/>
            </p:cNvCxnSpPr>
            <p:nvPr/>
          </p:nvCxnSpPr>
          <p:spPr>
            <a:xfrm>
              <a:off x="6618914" y="1215854"/>
              <a:ext cx="733720" cy="47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 flipV="1">
              <a:off x="8375948" y="1215854"/>
              <a:ext cx="776436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9439" y="286459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38945" y="4639203"/>
            <a:ext cx="4888165" cy="855435"/>
          </a:xfrm>
          <a:prstGeom prst="wedgeRoundRectCallout">
            <a:avLst>
              <a:gd name="adj1" fmla="val 38607"/>
              <a:gd name="adj2" fmla="val -7191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0b01100000 = 0b10010110 &lt;&lt; 4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3426711" y="1312724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0b10010110</a:t>
            </a:r>
            <a:endParaRPr lang="de-DE" sz="2400" dirty="0" smtClean="0"/>
          </a:p>
        </p:txBody>
      </p:sp>
      <p:sp>
        <p:nvSpPr>
          <p:cNvPr id="7" name="Pfeil nach oben 6"/>
          <p:cNvSpPr/>
          <p:nvPr/>
        </p:nvSpPr>
        <p:spPr>
          <a:xfrm>
            <a:off x="5552769" y="2755084"/>
            <a:ext cx="1631783" cy="738231"/>
          </a:xfrm>
          <a:prstGeom prst="upArrow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Textfeld 36"/>
          <p:cNvSpPr txBox="1"/>
          <p:nvPr/>
        </p:nvSpPr>
        <p:spPr>
          <a:xfrm>
            <a:off x="6001412" y="3031650"/>
            <a:ext cx="734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shift</a:t>
            </a:r>
            <a:endParaRPr lang="de-DE" sz="2400" dirty="0" smtClean="0"/>
          </a:p>
        </p:txBody>
      </p:sp>
      <p:sp>
        <p:nvSpPr>
          <p:cNvPr id="38" name="Textfeld 37"/>
          <p:cNvSpPr txBox="1"/>
          <p:nvPr/>
        </p:nvSpPr>
        <p:spPr>
          <a:xfrm>
            <a:off x="5936627" y="2274893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Z</a:t>
            </a:r>
            <a:endParaRPr lang="de-DE" sz="2400" dirty="0" smtClean="0"/>
          </a:p>
        </p:txBody>
      </p:sp>
      <p:sp>
        <p:nvSpPr>
          <p:cNvPr id="39" name="Textfeld 38"/>
          <p:cNvSpPr txBox="1"/>
          <p:nvPr/>
        </p:nvSpPr>
        <p:spPr>
          <a:xfrm>
            <a:off x="7499514" y="1294197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0b01100000</a:t>
            </a:r>
            <a:endParaRPr lang="de-DE" sz="2400" dirty="0" smtClean="0"/>
          </a:p>
        </p:txBody>
      </p:sp>
      <p:sp>
        <p:nvSpPr>
          <p:cNvPr id="41" name="Textfeld 40"/>
          <p:cNvSpPr txBox="1"/>
          <p:nvPr/>
        </p:nvSpPr>
        <p:spPr>
          <a:xfrm>
            <a:off x="5227111" y="1491148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X</a:t>
            </a:r>
            <a:endParaRPr lang="de-DE" sz="2400" dirty="0" smtClean="0"/>
          </a:p>
        </p:txBody>
      </p:sp>
      <p:sp>
        <p:nvSpPr>
          <p:cNvPr id="42" name="Textfeld 41"/>
          <p:cNvSpPr txBox="1"/>
          <p:nvPr/>
        </p:nvSpPr>
        <p:spPr>
          <a:xfrm>
            <a:off x="7136502" y="1491147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Y</a:t>
            </a:r>
            <a:endParaRPr lang="de-DE" sz="2400" dirty="0" smtClean="0"/>
          </a:p>
        </p:txBody>
      </p:sp>
      <p:sp>
        <p:nvSpPr>
          <p:cNvPr id="43" name="Textfeld 42"/>
          <p:cNvSpPr txBox="1"/>
          <p:nvPr/>
        </p:nvSpPr>
        <p:spPr>
          <a:xfrm>
            <a:off x="5990531" y="3493315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4</a:t>
            </a:r>
            <a:endParaRPr lang="de-DE" sz="2400" dirty="0" smtClean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648026"/>
      </p:ext>
    </p:extLst>
  </p:cSld>
  <p:clrMapOvr>
    <a:masterClrMapping/>
  </p:clrMapOvr>
  <p:transition spd="slow" advTm="21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3523377" y="793693"/>
            <a:ext cx="5733198" cy="1924339"/>
            <a:chOff x="6618914" y="793694"/>
            <a:chExt cx="2533470" cy="853830"/>
          </a:xfrm>
        </p:grpSpPr>
        <p:sp>
          <p:nvSpPr>
            <p:cNvPr id="11" name="Rechteck 10"/>
            <p:cNvSpPr/>
            <p:nvPr/>
          </p:nvSpPr>
          <p:spPr>
            <a:xfrm>
              <a:off x="7352634" y="793694"/>
              <a:ext cx="1023314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Barrel-</a:t>
              </a:r>
            </a:p>
            <a:p>
              <a:pPr algn="ctr"/>
              <a:r>
                <a:rPr lang="de-DE" sz="2400" dirty="0" err="1" smtClean="0">
                  <a:solidFill>
                    <a:schemeClr val="tx1"/>
                  </a:solidFill>
                </a:rPr>
                <a:t>shifter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Gerade Verbindung mit Pfeil 13"/>
            <p:cNvCxnSpPr>
              <a:endCxn id="11" idx="1"/>
            </p:cNvCxnSpPr>
            <p:nvPr/>
          </p:nvCxnSpPr>
          <p:spPr>
            <a:xfrm>
              <a:off x="6618914" y="1215854"/>
              <a:ext cx="733720" cy="47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 flipV="1">
              <a:off x="8375948" y="1215854"/>
              <a:ext cx="776436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4412" y="447792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408190" y="3064201"/>
            <a:ext cx="4888165" cy="855435"/>
          </a:xfrm>
          <a:prstGeom prst="wedgeRoundRectCallout">
            <a:avLst>
              <a:gd name="adj1" fmla="val -29524"/>
              <a:gd name="adj2" fmla="val 7998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0b01011000 = 0b10010110 &lt;&lt; 2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3426711" y="1312724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0b10010110</a:t>
            </a:r>
            <a:endParaRPr lang="de-DE" sz="2400" dirty="0" smtClean="0"/>
          </a:p>
        </p:txBody>
      </p:sp>
      <p:sp>
        <p:nvSpPr>
          <p:cNvPr id="7" name="Pfeil nach oben 6"/>
          <p:cNvSpPr/>
          <p:nvPr/>
        </p:nvSpPr>
        <p:spPr>
          <a:xfrm>
            <a:off x="5552769" y="2755084"/>
            <a:ext cx="1631783" cy="738231"/>
          </a:xfrm>
          <a:prstGeom prst="upArrow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Textfeld 36"/>
          <p:cNvSpPr txBox="1"/>
          <p:nvPr/>
        </p:nvSpPr>
        <p:spPr>
          <a:xfrm>
            <a:off x="6001412" y="3031650"/>
            <a:ext cx="734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shift</a:t>
            </a:r>
            <a:endParaRPr lang="de-DE" sz="2400" dirty="0" smtClean="0"/>
          </a:p>
        </p:txBody>
      </p:sp>
      <p:sp>
        <p:nvSpPr>
          <p:cNvPr id="38" name="Textfeld 37"/>
          <p:cNvSpPr txBox="1"/>
          <p:nvPr/>
        </p:nvSpPr>
        <p:spPr>
          <a:xfrm>
            <a:off x="5936627" y="2274893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Z</a:t>
            </a:r>
            <a:endParaRPr lang="de-DE" sz="2400" dirty="0" smtClean="0"/>
          </a:p>
        </p:txBody>
      </p:sp>
      <p:sp>
        <p:nvSpPr>
          <p:cNvPr id="39" name="Textfeld 38"/>
          <p:cNvSpPr txBox="1"/>
          <p:nvPr/>
        </p:nvSpPr>
        <p:spPr>
          <a:xfrm>
            <a:off x="7499514" y="1294197"/>
            <a:ext cx="186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0b01011000</a:t>
            </a:r>
            <a:endParaRPr lang="de-DE" sz="2400" dirty="0" smtClean="0"/>
          </a:p>
        </p:txBody>
      </p:sp>
      <p:sp>
        <p:nvSpPr>
          <p:cNvPr id="41" name="Textfeld 40"/>
          <p:cNvSpPr txBox="1"/>
          <p:nvPr/>
        </p:nvSpPr>
        <p:spPr>
          <a:xfrm>
            <a:off x="5227111" y="1491148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X</a:t>
            </a:r>
            <a:endParaRPr lang="de-DE" sz="2400" dirty="0" smtClean="0"/>
          </a:p>
        </p:txBody>
      </p:sp>
      <p:sp>
        <p:nvSpPr>
          <p:cNvPr id="42" name="Textfeld 41"/>
          <p:cNvSpPr txBox="1"/>
          <p:nvPr/>
        </p:nvSpPr>
        <p:spPr>
          <a:xfrm>
            <a:off x="7136502" y="1491147"/>
            <a:ext cx="30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Y</a:t>
            </a:r>
            <a:endParaRPr lang="de-DE" sz="2400" dirty="0" smtClean="0"/>
          </a:p>
        </p:txBody>
      </p:sp>
      <p:sp>
        <p:nvSpPr>
          <p:cNvPr id="43" name="Textfeld 42"/>
          <p:cNvSpPr txBox="1"/>
          <p:nvPr/>
        </p:nvSpPr>
        <p:spPr>
          <a:xfrm>
            <a:off x="5990531" y="3493315"/>
            <a:ext cx="86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696118"/>
              </p:ext>
            </p:extLst>
          </p:nvPr>
        </p:nvGraphicFramePr>
        <p:xfrm>
          <a:off x="2610840" y="4477929"/>
          <a:ext cx="812799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3111"/>
                <a:gridCol w="903111"/>
                <a:gridCol w="903111"/>
                <a:gridCol w="903111"/>
                <a:gridCol w="903111"/>
                <a:gridCol w="903111"/>
                <a:gridCol w="903111"/>
                <a:gridCol w="903111"/>
                <a:gridCol w="90311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Y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2" name="Gerade Verbindung mit Pfeil 11"/>
          <p:cNvCxnSpPr/>
          <p:nvPr/>
        </p:nvCxnSpPr>
        <p:spPr>
          <a:xfrm flipH="1">
            <a:off x="8639316" y="4693572"/>
            <a:ext cx="1459684" cy="3103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 flipH="1">
            <a:off x="7796891" y="4693572"/>
            <a:ext cx="1459684" cy="3103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>
            <a:off x="6895547" y="4703332"/>
            <a:ext cx="1459684" cy="3103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 flipH="1">
            <a:off x="5881620" y="4693211"/>
            <a:ext cx="1459684" cy="3103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/>
          <p:nvPr/>
        </p:nvCxnSpPr>
        <p:spPr>
          <a:xfrm flipH="1">
            <a:off x="5024840" y="4701303"/>
            <a:ext cx="1459684" cy="3103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 flipH="1">
            <a:off x="4089487" y="4701303"/>
            <a:ext cx="1459684" cy="3103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34964"/>
      </p:ext>
    </p:extLst>
  </p:cSld>
  <p:clrMapOvr>
    <a:masterClrMapping/>
  </p:clrMapOvr>
  <p:transition spd="slow" advTm="498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/>
          <p:cNvGrpSpPr/>
          <p:nvPr/>
        </p:nvGrpSpPr>
        <p:grpSpPr>
          <a:xfrm>
            <a:off x="481263" y="793692"/>
            <a:ext cx="9604053" cy="4991091"/>
            <a:chOff x="6618914" y="793694"/>
            <a:chExt cx="2245839" cy="853830"/>
          </a:xfrm>
        </p:grpSpPr>
        <p:sp>
          <p:nvSpPr>
            <p:cNvPr id="11" name="Rechteck 10"/>
            <p:cNvSpPr/>
            <p:nvPr/>
          </p:nvSpPr>
          <p:spPr>
            <a:xfrm>
              <a:off x="7352634" y="793694"/>
              <a:ext cx="734015" cy="85383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Gerade Verbindung mit Pfeil 13"/>
            <p:cNvCxnSpPr>
              <a:endCxn id="11" idx="1"/>
            </p:cNvCxnSpPr>
            <p:nvPr/>
          </p:nvCxnSpPr>
          <p:spPr>
            <a:xfrm>
              <a:off x="6618914" y="1215854"/>
              <a:ext cx="733720" cy="475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 flipV="1">
              <a:off x="8088317" y="1220609"/>
              <a:ext cx="776436" cy="47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568" y="84395"/>
            <a:ext cx="2150076" cy="43458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Barrelshifter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67476" y="346862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96449" y="5510196"/>
            <a:ext cx="3230363" cy="855435"/>
          </a:xfrm>
          <a:prstGeom prst="wedgeRoundRectCallout">
            <a:avLst>
              <a:gd name="adj1" fmla="val 38827"/>
              <a:gd name="adj2" fmla="val -789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0b0001=0b0001&lt;&lt;0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Pfeil nach oben 6"/>
          <p:cNvSpPr/>
          <p:nvPr/>
        </p:nvSpPr>
        <p:spPr>
          <a:xfrm>
            <a:off x="4650411" y="5810281"/>
            <a:ext cx="1723502" cy="678930"/>
          </a:xfrm>
          <a:prstGeom prst="upArrow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0</a:t>
            </a:r>
            <a:endParaRPr lang="de-DE" sz="3600" dirty="0">
              <a:solidFill>
                <a:srgbClr val="FF0000"/>
              </a:solidFill>
            </a:endParaRPr>
          </a:p>
        </p:txBody>
      </p:sp>
      <p:grpSp>
        <p:nvGrpSpPr>
          <p:cNvPr id="34" name="Gruppieren 33"/>
          <p:cNvGrpSpPr/>
          <p:nvPr/>
        </p:nvGrpSpPr>
        <p:grpSpPr>
          <a:xfrm>
            <a:off x="5217360" y="1273039"/>
            <a:ext cx="612462" cy="798897"/>
            <a:chOff x="5217360" y="1273039"/>
            <a:chExt cx="612462" cy="798897"/>
          </a:xfrm>
        </p:grpSpPr>
        <p:grpSp>
          <p:nvGrpSpPr>
            <p:cNvPr id="33" name="Gruppieren 32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18" name="Gerader Verbinder 17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Gerader Verbinder 31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r Verbinder 34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r Verbinder 39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Ellipse 30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Ellipse 43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Ellipse 45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47" name="Ellipse 46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5217360" y="2322684"/>
            <a:ext cx="612462" cy="798897"/>
            <a:chOff x="5217360" y="1273039"/>
            <a:chExt cx="612462" cy="798897"/>
          </a:xfrm>
        </p:grpSpPr>
        <p:grpSp>
          <p:nvGrpSpPr>
            <p:cNvPr id="49" name="Gruppieren 48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51" name="Gerader Verbinder 50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Gerader Verbinder 53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Ellipse 54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6" name="Ellipse 55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7" name="Ellipse 56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8" name="Ellipse 57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50" name="Ellipse 49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9" name="Gruppieren 58"/>
          <p:cNvGrpSpPr/>
          <p:nvPr/>
        </p:nvGrpSpPr>
        <p:grpSpPr>
          <a:xfrm>
            <a:off x="5217360" y="3377244"/>
            <a:ext cx="612462" cy="798897"/>
            <a:chOff x="5217360" y="1273039"/>
            <a:chExt cx="612462" cy="798897"/>
          </a:xfrm>
        </p:grpSpPr>
        <p:grpSp>
          <p:nvGrpSpPr>
            <p:cNvPr id="60" name="Gruppieren 59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62" name="Gerader Verbinder 61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Gerader Verbinder 63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Ellipse 65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Ellipse 66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Ellipse 67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Ellipse 68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61" name="Ellipse 60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0" name="Gruppieren 69"/>
          <p:cNvGrpSpPr/>
          <p:nvPr/>
        </p:nvGrpSpPr>
        <p:grpSpPr>
          <a:xfrm>
            <a:off x="5217360" y="4430009"/>
            <a:ext cx="612462" cy="798897"/>
            <a:chOff x="5217360" y="1273039"/>
            <a:chExt cx="612462" cy="798897"/>
          </a:xfrm>
        </p:grpSpPr>
        <p:grpSp>
          <p:nvGrpSpPr>
            <p:cNvPr id="71" name="Gruppieren 70"/>
            <p:cNvGrpSpPr/>
            <p:nvPr/>
          </p:nvGrpSpPr>
          <p:grpSpPr>
            <a:xfrm>
              <a:off x="5217360" y="1273039"/>
              <a:ext cx="589603" cy="798897"/>
              <a:chOff x="4523872" y="1039528"/>
              <a:chExt cx="589603" cy="798897"/>
            </a:xfrm>
          </p:grpSpPr>
          <p:cxnSp>
            <p:nvCxnSpPr>
              <p:cNvPr id="73" name="Gerader Verbinder 72"/>
              <p:cNvCxnSpPr/>
              <p:nvPr/>
            </p:nvCxnSpPr>
            <p:spPr>
              <a:xfrm flipH="1" flipV="1">
                <a:off x="4523874" y="1039528"/>
                <a:ext cx="589601" cy="399449"/>
              </a:xfrm>
              <a:prstGeom prst="line">
                <a:avLst/>
              </a:prstGeom>
              <a:ln w="22225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Gerader Verbinder 73"/>
              <p:cNvCxnSpPr/>
              <p:nvPr/>
            </p:nvCxnSpPr>
            <p:spPr>
              <a:xfrm flipH="1" flipV="1">
                <a:off x="4523874" y="1309036"/>
                <a:ext cx="589601" cy="12994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Gerader Verbinder 74"/>
              <p:cNvCxnSpPr/>
              <p:nvPr/>
            </p:nvCxnSpPr>
            <p:spPr>
              <a:xfrm flipH="1">
                <a:off x="4523874" y="1438977"/>
                <a:ext cx="589601" cy="399448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>
                <a:off x="4523874" y="1438977"/>
                <a:ext cx="589601" cy="99861"/>
              </a:xfrm>
              <a:prstGeom prst="line">
                <a:avLst/>
              </a:prstGeom>
              <a:ln w="2222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Ellipse 76"/>
              <p:cNvSpPr/>
              <p:nvPr/>
            </p:nvSpPr>
            <p:spPr>
              <a:xfrm>
                <a:off x="4523874" y="103952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Ellipse 77"/>
              <p:cNvSpPr/>
              <p:nvPr/>
            </p:nvSpPr>
            <p:spPr>
              <a:xfrm>
                <a:off x="4523874" y="128617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Ellipse 78"/>
              <p:cNvSpPr/>
              <p:nvPr/>
            </p:nvSpPr>
            <p:spPr>
              <a:xfrm>
                <a:off x="4523873" y="150996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Ellipse 79"/>
              <p:cNvSpPr/>
              <p:nvPr/>
            </p:nvSpPr>
            <p:spPr>
              <a:xfrm>
                <a:off x="4523872" y="179270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72" name="Ellipse 71"/>
            <p:cNvSpPr/>
            <p:nvPr/>
          </p:nvSpPr>
          <p:spPr>
            <a:xfrm>
              <a:off x="5784103" y="1649629"/>
              <a:ext cx="45719" cy="45719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82" name="Gerader Verbinder 81"/>
          <p:cNvCxnSpPr/>
          <p:nvPr/>
        </p:nvCxnSpPr>
        <p:spPr>
          <a:xfrm>
            <a:off x="4450080" y="1201783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r Verbinder 82"/>
          <p:cNvCxnSpPr/>
          <p:nvPr/>
        </p:nvCxnSpPr>
        <p:spPr>
          <a:xfrm>
            <a:off x="4175760" y="1204607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r Verbinder 83"/>
          <p:cNvCxnSpPr/>
          <p:nvPr/>
        </p:nvCxnSpPr>
        <p:spPr>
          <a:xfrm>
            <a:off x="4737462" y="1200692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r Verbinder 84"/>
          <p:cNvCxnSpPr/>
          <p:nvPr/>
        </p:nvCxnSpPr>
        <p:spPr>
          <a:xfrm>
            <a:off x="5016138" y="1200692"/>
            <a:ext cx="0" cy="409302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r Verbinder 86"/>
          <p:cNvCxnSpPr/>
          <p:nvPr/>
        </p:nvCxnSpPr>
        <p:spPr>
          <a:xfrm>
            <a:off x="3629938" y="1695348"/>
            <a:ext cx="5568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rader Verbinder 87"/>
          <p:cNvCxnSpPr/>
          <p:nvPr/>
        </p:nvCxnSpPr>
        <p:spPr>
          <a:xfrm>
            <a:off x="3610472" y="2723448"/>
            <a:ext cx="831156" cy="33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r Verbinder 89"/>
          <p:cNvCxnSpPr/>
          <p:nvPr/>
        </p:nvCxnSpPr>
        <p:spPr>
          <a:xfrm>
            <a:off x="3627631" y="3773353"/>
            <a:ext cx="111828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Gerader Verbinder 91"/>
          <p:cNvCxnSpPr/>
          <p:nvPr/>
        </p:nvCxnSpPr>
        <p:spPr>
          <a:xfrm>
            <a:off x="3610472" y="4818937"/>
            <a:ext cx="1405666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Gerader Verbinder 93"/>
          <p:cNvCxnSpPr>
            <a:endCxn id="31" idx="2"/>
          </p:cNvCxnSpPr>
          <p:nvPr/>
        </p:nvCxnSpPr>
        <p:spPr>
          <a:xfrm>
            <a:off x="4175760" y="1295898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Gerader Verbinder 95"/>
          <p:cNvCxnSpPr/>
          <p:nvPr/>
        </p:nvCxnSpPr>
        <p:spPr>
          <a:xfrm flipV="1">
            <a:off x="4450080" y="2344521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r Verbinder 97"/>
          <p:cNvCxnSpPr/>
          <p:nvPr/>
        </p:nvCxnSpPr>
        <p:spPr>
          <a:xfrm>
            <a:off x="4745916" y="3397837"/>
            <a:ext cx="474672" cy="51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Gerader Verbinder 99"/>
          <p:cNvCxnSpPr/>
          <p:nvPr/>
        </p:nvCxnSpPr>
        <p:spPr>
          <a:xfrm>
            <a:off x="5016138" y="4451130"/>
            <a:ext cx="20445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uppieren 113"/>
          <p:cNvGrpSpPr/>
          <p:nvPr/>
        </p:nvGrpSpPr>
        <p:grpSpPr>
          <a:xfrm>
            <a:off x="5806963" y="1672488"/>
            <a:ext cx="949626" cy="3162244"/>
            <a:chOff x="5806962" y="1672488"/>
            <a:chExt cx="2188039" cy="3162244"/>
          </a:xfrm>
        </p:grpSpPr>
        <p:cxnSp>
          <p:nvCxnSpPr>
            <p:cNvPr id="102" name="Gerader Verbinder 101"/>
            <p:cNvCxnSpPr/>
            <p:nvPr/>
          </p:nvCxnSpPr>
          <p:spPr>
            <a:xfrm>
              <a:off x="5829822" y="1672488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r Verbinder 103"/>
            <p:cNvCxnSpPr/>
            <p:nvPr/>
          </p:nvCxnSpPr>
          <p:spPr>
            <a:xfrm>
              <a:off x="5806962" y="2718221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r Verbinder 104"/>
            <p:cNvCxnSpPr/>
            <p:nvPr/>
          </p:nvCxnSpPr>
          <p:spPr>
            <a:xfrm>
              <a:off x="5829822" y="3773353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r Verbinder 105"/>
            <p:cNvCxnSpPr/>
            <p:nvPr/>
          </p:nvCxnSpPr>
          <p:spPr>
            <a:xfrm>
              <a:off x="5829822" y="4834732"/>
              <a:ext cx="216517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7" name="Gerader Verbinder 106"/>
          <p:cNvCxnSpPr/>
          <p:nvPr/>
        </p:nvCxnSpPr>
        <p:spPr>
          <a:xfrm>
            <a:off x="4186479" y="2588497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/>
          <p:cNvCxnSpPr/>
          <p:nvPr/>
        </p:nvCxnSpPr>
        <p:spPr>
          <a:xfrm flipV="1">
            <a:off x="4455921" y="3647518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/>
          <p:cNvCxnSpPr/>
          <p:nvPr/>
        </p:nvCxnSpPr>
        <p:spPr>
          <a:xfrm>
            <a:off x="4738777" y="4691806"/>
            <a:ext cx="474672" cy="51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/>
          <p:cNvCxnSpPr/>
          <p:nvPr/>
        </p:nvCxnSpPr>
        <p:spPr>
          <a:xfrm>
            <a:off x="4171533" y="3868837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/>
          <p:cNvCxnSpPr/>
          <p:nvPr/>
        </p:nvCxnSpPr>
        <p:spPr>
          <a:xfrm flipV="1">
            <a:off x="4455060" y="4926004"/>
            <a:ext cx="763056" cy="524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/>
          <p:cNvCxnSpPr/>
          <p:nvPr/>
        </p:nvCxnSpPr>
        <p:spPr>
          <a:xfrm>
            <a:off x="4168628" y="5206046"/>
            <a:ext cx="1041602" cy="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feld 114"/>
          <p:cNvSpPr txBox="1"/>
          <p:nvPr/>
        </p:nvSpPr>
        <p:spPr>
          <a:xfrm>
            <a:off x="1149618" y="2838840"/>
            <a:ext cx="112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0b0001</a:t>
            </a:r>
            <a:endParaRPr lang="de-DE" sz="2400" dirty="0" smtClean="0"/>
          </a:p>
        </p:txBody>
      </p:sp>
      <p:sp>
        <p:nvSpPr>
          <p:cNvPr id="116" name="Textfeld 115"/>
          <p:cNvSpPr txBox="1"/>
          <p:nvPr/>
        </p:nvSpPr>
        <p:spPr>
          <a:xfrm>
            <a:off x="3712624" y="131171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 smtClean="0"/>
          </a:p>
        </p:txBody>
      </p:sp>
      <p:sp>
        <p:nvSpPr>
          <p:cNvPr id="118" name="Textfeld 117"/>
          <p:cNvSpPr txBox="1"/>
          <p:nvPr/>
        </p:nvSpPr>
        <p:spPr>
          <a:xfrm>
            <a:off x="3738276" y="337724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19" name="Textfeld 118"/>
          <p:cNvSpPr txBox="1"/>
          <p:nvPr/>
        </p:nvSpPr>
        <p:spPr>
          <a:xfrm>
            <a:off x="3720733" y="442785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0" name="Freihandform 119"/>
          <p:cNvSpPr/>
          <p:nvPr/>
        </p:nvSpPr>
        <p:spPr>
          <a:xfrm>
            <a:off x="3631474" y="1280160"/>
            <a:ext cx="3117669" cy="418011"/>
          </a:xfrm>
          <a:custGeom>
            <a:avLst/>
            <a:gdLst>
              <a:gd name="connsiteX0" fmla="*/ 0 w 3117669"/>
              <a:gd name="connsiteY0" fmla="*/ 418011 h 418011"/>
              <a:gd name="connsiteX1" fmla="*/ 557349 w 3117669"/>
              <a:gd name="connsiteY1" fmla="*/ 418011 h 418011"/>
              <a:gd name="connsiteX2" fmla="*/ 557349 w 3117669"/>
              <a:gd name="connsiteY2" fmla="*/ 17417 h 418011"/>
              <a:gd name="connsiteX3" fmla="*/ 1628503 w 3117669"/>
              <a:gd name="connsiteY3" fmla="*/ 0 h 418011"/>
              <a:gd name="connsiteX4" fmla="*/ 2194560 w 3117669"/>
              <a:gd name="connsiteY4" fmla="*/ 400594 h 418011"/>
              <a:gd name="connsiteX5" fmla="*/ 3117669 w 3117669"/>
              <a:gd name="connsiteY5" fmla="*/ 383177 h 418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7669" h="418011">
                <a:moveTo>
                  <a:pt x="0" y="418011"/>
                </a:moveTo>
                <a:lnTo>
                  <a:pt x="557349" y="418011"/>
                </a:lnTo>
                <a:lnTo>
                  <a:pt x="557349" y="17417"/>
                </a:lnTo>
                <a:lnTo>
                  <a:pt x="1628503" y="0"/>
                </a:lnTo>
                <a:lnTo>
                  <a:pt x="2194560" y="400594"/>
                </a:lnTo>
                <a:lnTo>
                  <a:pt x="3117669" y="383177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1" name="Freihandform 120"/>
          <p:cNvSpPr/>
          <p:nvPr/>
        </p:nvSpPr>
        <p:spPr>
          <a:xfrm>
            <a:off x="3614057" y="2342606"/>
            <a:ext cx="3152503" cy="391885"/>
          </a:xfrm>
          <a:custGeom>
            <a:avLst/>
            <a:gdLst>
              <a:gd name="connsiteX0" fmla="*/ 0 w 3152503"/>
              <a:gd name="connsiteY0" fmla="*/ 383177 h 391885"/>
              <a:gd name="connsiteX1" fmla="*/ 836023 w 3152503"/>
              <a:gd name="connsiteY1" fmla="*/ 391885 h 391885"/>
              <a:gd name="connsiteX2" fmla="*/ 844732 w 3152503"/>
              <a:gd name="connsiteY2" fmla="*/ 8708 h 391885"/>
              <a:gd name="connsiteX3" fmla="*/ 1637212 w 3152503"/>
              <a:gd name="connsiteY3" fmla="*/ 0 h 391885"/>
              <a:gd name="connsiteX4" fmla="*/ 2194560 w 3152503"/>
              <a:gd name="connsiteY4" fmla="*/ 383177 h 391885"/>
              <a:gd name="connsiteX5" fmla="*/ 3152503 w 3152503"/>
              <a:gd name="connsiteY5" fmla="*/ 383177 h 39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2503" h="391885">
                <a:moveTo>
                  <a:pt x="0" y="383177"/>
                </a:moveTo>
                <a:lnTo>
                  <a:pt x="836023" y="391885"/>
                </a:lnTo>
                <a:lnTo>
                  <a:pt x="844732" y="8708"/>
                </a:lnTo>
                <a:lnTo>
                  <a:pt x="1637212" y="0"/>
                </a:lnTo>
                <a:lnTo>
                  <a:pt x="2194560" y="383177"/>
                </a:lnTo>
                <a:lnTo>
                  <a:pt x="3152503" y="383177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2" name="Freihandform 121"/>
          <p:cNvSpPr/>
          <p:nvPr/>
        </p:nvSpPr>
        <p:spPr>
          <a:xfrm>
            <a:off x="3640183" y="3387634"/>
            <a:ext cx="3091543" cy="400595"/>
          </a:xfrm>
          <a:custGeom>
            <a:avLst/>
            <a:gdLst>
              <a:gd name="connsiteX0" fmla="*/ 0 w 3091543"/>
              <a:gd name="connsiteY0" fmla="*/ 383177 h 400595"/>
              <a:gd name="connsiteX1" fmla="*/ 1105988 w 3091543"/>
              <a:gd name="connsiteY1" fmla="*/ 383177 h 400595"/>
              <a:gd name="connsiteX2" fmla="*/ 1105988 w 3091543"/>
              <a:gd name="connsiteY2" fmla="*/ 0 h 400595"/>
              <a:gd name="connsiteX3" fmla="*/ 1593668 w 3091543"/>
              <a:gd name="connsiteY3" fmla="*/ 0 h 400595"/>
              <a:gd name="connsiteX4" fmla="*/ 2151017 w 3091543"/>
              <a:gd name="connsiteY4" fmla="*/ 383177 h 400595"/>
              <a:gd name="connsiteX5" fmla="*/ 3091543 w 3091543"/>
              <a:gd name="connsiteY5" fmla="*/ 400595 h 40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1543" h="400595">
                <a:moveTo>
                  <a:pt x="0" y="383177"/>
                </a:moveTo>
                <a:lnTo>
                  <a:pt x="1105988" y="383177"/>
                </a:lnTo>
                <a:lnTo>
                  <a:pt x="1105988" y="0"/>
                </a:lnTo>
                <a:lnTo>
                  <a:pt x="1593668" y="0"/>
                </a:lnTo>
                <a:lnTo>
                  <a:pt x="2151017" y="383177"/>
                </a:lnTo>
                <a:lnTo>
                  <a:pt x="3091543" y="400595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3" name="Freihandform 122"/>
          <p:cNvSpPr/>
          <p:nvPr/>
        </p:nvSpPr>
        <p:spPr>
          <a:xfrm>
            <a:off x="3631474" y="4458789"/>
            <a:ext cx="3117669" cy="383177"/>
          </a:xfrm>
          <a:custGeom>
            <a:avLst/>
            <a:gdLst>
              <a:gd name="connsiteX0" fmla="*/ 0 w 3117669"/>
              <a:gd name="connsiteY0" fmla="*/ 357051 h 383177"/>
              <a:gd name="connsiteX1" fmla="*/ 1384663 w 3117669"/>
              <a:gd name="connsiteY1" fmla="*/ 365760 h 383177"/>
              <a:gd name="connsiteX2" fmla="*/ 1393372 w 3117669"/>
              <a:gd name="connsiteY2" fmla="*/ 0 h 383177"/>
              <a:gd name="connsiteX3" fmla="*/ 1602377 w 3117669"/>
              <a:gd name="connsiteY3" fmla="*/ 8708 h 383177"/>
              <a:gd name="connsiteX4" fmla="*/ 2177143 w 3117669"/>
              <a:gd name="connsiteY4" fmla="*/ 383177 h 383177"/>
              <a:gd name="connsiteX5" fmla="*/ 3117669 w 3117669"/>
              <a:gd name="connsiteY5" fmla="*/ 365760 h 38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7669" h="383177">
                <a:moveTo>
                  <a:pt x="0" y="357051"/>
                </a:moveTo>
                <a:lnTo>
                  <a:pt x="1384663" y="365760"/>
                </a:lnTo>
                <a:lnTo>
                  <a:pt x="1393372" y="0"/>
                </a:lnTo>
                <a:lnTo>
                  <a:pt x="1602377" y="8708"/>
                </a:lnTo>
                <a:lnTo>
                  <a:pt x="2177143" y="383177"/>
                </a:lnTo>
                <a:lnTo>
                  <a:pt x="3117669" y="365760"/>
                </a:lnTo>
              </a:path>
            </a:pathLst>
          </a:cu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4" name="Textfeld 123"/>
          <p:cNvSpPr txBox="1"/>
          <p:nvPr/>
        </p:nvSpPr>
        <p:spPr>
          <a:xfrm>
            <a:off x="6201167" y="127303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 smtClean="0"/>
          </a:p>
        </p:txBody>
      </p:sp>
      <p:sp>
        <p:nvSpPr>
          <p:cNvPr id="125" name="Textfeld 124"/>
          <p:cNvSpPr txBox="1"/>
          <p:nvPr/>
        </p:nvSpPr>
        <p:spPr>
          <a:xfrm>
            <a:off x="3725093" y="231539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6" name="Textfeld 125"/>
          <p:cNvSpPr txBox="1"/>
          <p:nvPr/>
        </p:nvSpPr>
        <p:spPr>
          <a:xfrm>
            <a:off x="6201167" y="231115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7" name="Textfeld 126"/>
          <p:cNvSpPr txBox="1"/>
          <p:nvPr/>
        </p:nvSpPr>
        <p:spPr>
          <a:xfrm>
            <a:off x="6218586" y="335706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8" name="Textfeld 127"/>
          <p:cNvSpPr txBox="1"/>
          <p:nvPr/>
        </p:nvSpPr>
        <p:spPr>
          <a:xfrm>
            <a:off x="6191341" y="441455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0</a:t>
            </a:r>
            <a:endParaRPr lang="de-DE" sz="2400" dirty="0" smtClean="0"/>
          </a:p>
        </p:txBody>
      </p:sp>
      <p:sp>
        <p:nvSpPr>
          <p:cNvPr id="129" name="Textfeld 128"/>
          <p:cNvSpPr txBox="1"/>
          <p:nvPr/>
        </p:nvSpPr>
        <p:spPr>
          <a:xfrm>
            <a:off x="7636507" y="2839018"/>
            <a:ext cx="112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0b0001</a:t>
            </a:r>
            <a:endParaRPr lang="de-DE" sz="2400" dirty="0" smtClean="0"/>
          </a:p>
        </p:txBody>
      </p:sp>
      <p:pic>
        <p:nvPicPr>
          <p:cNvPr id="130" name="Audio 12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76004"/>
      </p:ext>
    </p:extLst>
  </p:cSld>
  <p:clrMapOvr>
    <a:masterClrMapping/>
  </p:clrMapOvr>
  <p:transition spd="slow" advTm="597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</Words>
  <Application>Microsoft Office PowerPoint</Application>
  <PresentationFormat>Breitbild</PresentationFormat>
  <Paragraphs>164</Paragraphs>
  <Slides>12</Slides>
  <Notes>0</Notes>
  <HiddenSlides>0</HiddenSlides>
  <MMClips>12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Barrelshifter</vt:lpstr>
      <vt:lpstr>Barrelshifter</vt:lpstr>
      <vt:lpstr>Barrelshifter</vt:lpstr>
      <vt:lpstr>Barrelshifter</vt:lpstr>
      <vt:lpstr>Barrelshifter</vt:lpstr>
      <vt:lpstr>Barrelshifter</vt:lpstr>
      <vt:lpstr>Barrelshifter</vt:lpstr>
      <vt:lpstr>Barrelshifter</vt:lpstr>
      <vt:lpstr>Barrelshifter</vt:lpstr>
      <vt:lpstr>Barrelshifter</vt:lpstr>
      <vt:lpstr>Barrelshifter</vt:lpstr>
      <vt:lpstr>Barrelshifter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99</cp:revision>
  <dcterms:created xsi:type="dcterms:W3CDTF">2020-04-14T15:29:24Z</dcterms:created>
  <dcterms:modified xsi:type="dcterms:W3CDTF">2020-07-09T17:48:42Z</dcterms:modified>
</cp:coreProperties>
</file>