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iBGhvJLlKrZcLirgXOmBS6ePqI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702668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1766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6250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0933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3263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7" name="Google Shape;65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2687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8" name="Google Shape;8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1203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9" name="Google Shape;95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2667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0" name="Google Shape;111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1492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1" name="Google Shape;126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811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" name="Google Shape;67;p1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68" name="Google Shape;68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" name="Google Shape;70;p1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" name="Google Shape;71;p1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72" name="Google Shape;72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Google Shape;74;p1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1"/>
          <p:cNvCxnSpPr>
            <a:stCxn id="61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6" name="Google Shape;76;p1"/>
          <p:cNvCxnSpPr>
            <a:stCxn id="62" idx="3"/>
            <a:endCxn id="70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7" name="Google Shape;77;p1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78" name="Google Shape;78;p1"/>
            <p:cNvCxnSpPr>
              <a:stCxn id="70" idx="3"/>
              <a:endCxn id="79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0" name="Google Shape;80;p1"/>
            <p:cNvCxnSpPr>
              <a:stCxn id="62" idx="1"/>
              <a:endCxn id="70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81" name="Google Shape;81;p1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2" name="Google Shape;82;p1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83" name="Google Shape;83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5" name="Google Shape;85;p1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1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90" name="Google Shape;90;p1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1" name="Google Shape;91;p1"/>
            <p:cNvCxnSpPr>
              <a:stCxn id="87" idx="3"/>
              <a:endCxn id="92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3" name="Google Shape;93;p1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94" name="Google Shape;94;p1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" name="Google Shape;95;p1"/>
            <p:cNvCxnSpPr>
              <a:stCxn id="96" idx="1"/>
              <a:endCxn id="88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7" name="Google Shape;97;p1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96" name="Google Shape;96;p1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1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00" name="Google Shape;100;p1"/>
            <p:cNvCxnSpPr>
              <a:stCxn id="61" idx="1"/>
              <a:endCxn id="101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2" name="Google Shape;102;p1"/>
            <p:cNvCxnSpPr>
              <a:stCxn id="64" idx="1"/>
              <a:endCxn id="63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3" name="Google Shape;103;p1"/>
            <p:cNvCxnSpPr>
              <a:stCxn id="61" idx="1"/>
              <a:endCxn id="64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04" name="Google Shape;104;p1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" name="Google Shape;107;p1"/>
          <p:cNvCxnSpPr>
            <a:stCxn id="104" idx="3"/>
            <a:endCxn id="61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8" name="Google Shape;108;p1"/>
          <p:cNvCxnSpPr>
            <a:stCxn id="105" idx="3"/>
            <a:endCxn id="66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9" name="Google Shape;109;p1"/>
          <p:cNvCxnSpPr>
            <a:stCxn id="110" idx="3"/>
            <a:endCxn id="86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" name="Google Shape;110;p1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" name="Google Shape;112;p1"/>
          <p:cNvCxnSpPr>
            <a:stCxn id="111" idx="1"/>
            <a:endCxn id="113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" name="Google Shape;114;p1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" name="Google Shape;123;p1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01" name="Google Shape;101;p1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5" name="Google Shape;125;p1"/>
          <p:cNvCxnSpPr>
            <a:stCxn id="114" idx="3"/>
            <a:endCxn id="101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" name="Google Shape;126;p1"/>
          <p:cNvCxnSpPr>
            <a:stCxn id="59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1"/>
          <p:cNvCxnSpPr>
            <a:stCxn id="60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8" name="Google Shape;128;p1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1"/>
          <p:cNvCxnSpPr>
            <a:endCxn id="58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5" name="Google Shape;145;p1"/>
          <p:cNvCxnSpPr>
            <a:stCxn id="124" idx="1"/>
            <a:endCxn id="132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6" name="Google Shape;146;p1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1"/>
          <p:cNvCxnSpPr>
            <a:stCxn id="146" idx="2"/>
            <a:endCxn id="142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9" name="Google Shape;149;p1"/>
          <p:cNvCxnSpPr>
            <a:stCxn id="147" idx="2"/>
            <a:endCxn id="141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1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" name="Google Shape;168;p1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69" name="Google Shape;169;p1"/>
            <p:cNvCxnSpPr>
              <a:stCxn id="73" idx="3"/>
              <a:endCxn id="69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0" name="Google Shape;170;p1"/>
            <p:cNvCxnSpPr>
              <a:stCxn id="69" idx="3"/>
              <a:endCxn id="84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1" name="Google Shape;171;p1"/>
            <p:cNvCxnSpPr>
              <a:stCxn id="172" idx="3"/>
              <a:endCxn id="84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73" name="Google Shape;173;p1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72" name="Google Shape;172;p1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4" name="Google Shape;174;p1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75" name="Google Shape;175;p1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76" name="Google Shape;176;p1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7" name="Google Shape;177;p1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8" name="Google Shape;178;p1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9" name="Google Shape;179;p1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80" name="Google Shape;180;p1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81" name="Google Shape;181;p1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82" name="Google Shape;182;p1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3" name="Google Shape;183;p1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84" name="Google Shape;184;p1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85" name="Google Shape;185;p1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6" name="Google Shape;186;p1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7" name="Google Shape;187;p1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8" name="Google Shape;188;p1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89" name="Google Shape;189;p1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90" name="Google Shape;190;p1"/>
          <p:cNvCxnSpPr>
            <a:stCxn id="182" idx="3"/>
            <a:endCxn id="167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1" name="Google Shape;191;p1"/>
          <p:cNvGrpSpPr/>
          <p:nvPr/>
        </p:nvGrpSpPr>
        <p:grpSpPr>
          <a:xfrm>
            <a:off x="6945675" y="2528494"/>
            <a:ext cx="1975325" cy="2455157"/>
            <a:chOff x="6733125" y="284494"/>
            <a:chExt cx="1975325" cy="2455157"/>
          </a:xfrm>
        </p:grpSpPr>
        <p:grpSp>
          <p:nvGrpSpPr>
            <p:cNvPr id="192" name="Google Shape;192;p1"/>
            <p:cNvGrpSpPr/>
            <p:nvPr/>
          </p:nvGrpSpPr>
          <p:grpSpPr>
            <a:xfrm>
              <a:off x="6733125" y="330651"/>
              <a:ext cx="1973100" cy="2409000"/>
              <a:chOff x="6733125" y="330651"/>
              <a:chExt cx="1973100" cy="2409000"/>
            </a:xfrm>
          </p:grpSpPr>
          <p:sp>
            <p:nvSpPr>
              <p:cNvPr id="193" name="Google Shape;193;p1"/>
              <p:cNvSpPr/>
              <p:nvPr/>
            </p:nvSpPr>
            <p:spPr>
              <a:xfrm>
                <a:off x="6735525" y="10334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0000 xxxxx 0000 001 1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1"/>
              <p:cNvSpPr/>
              <p:nvPr/>
            </p:nvSpPr>
            <p:spPr>
              <a:xfrm>
                <a:off x="6735525" y="13851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0001 xxxxx 0000 000 0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1"/>
              <p:cNvSpPr/>
              <p:nvPr/>
            </p:nvSpPr>
            <p:spPr>
              <a:xfrm>
                <a:off x="6735525" y="17244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0010 xxxxx 0001 000 0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"/>
              <p:cNvSpPr/>
              <p:nvPr/>
            </p:nvSpPr>
            <p:spPr>
              <a:xfrm>
                <a:off x="6735525" y="207330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"/>
              <p:cNvSpPr/>
              <p:nvPr/>
            </p:nvSpPr>
            <p:spPr>
              <a:xfrm>
                <a:off x="6735525" y="6817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98" name="Google Shape;198;p1"/>
              <p:cNvCxnSpPr/>
              <p:nvPr/>
            </p:nvCxnSpPr>
            <p:spPr>
              <a:xfrm>
                <a:off x="6733125" y="330651"/>
                <a:ext cx="4200" cy="2409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99" name="Google Shape;199;p1"/>
            <p:cNvCxnSpPr/>
            <p:nvPr/>
          </p:nvCxnSpPr>
          <p:spPr>
            <a:xfrm>
              <a:off x="8704250" y="284494"/>
              <a:ext cx="4200" cy="2409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00" name="Google Shape;200;p1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Stark vereinfachte Aufbau der CPU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"/>
          <p:cNvSpPr txBox="1"/>
          <p:nvPr/>
        </p:nvSpPr>
        <p:spPr>
          <a:xfrm>
            <a:off x="179250" y="182200"/>
            <a:ext cx="2617800" cy="12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Prinzipielle Funktionsweise der CPU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" name="Google Shape;219;p2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220" name="Google Shape;220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2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3" name="Google Shape;223;p2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224" name="Google Shape;224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p2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2"/>
          <p:cNvCxnSpPr>
            <a:stCxn id="213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8" name="Google Shape;228;p2"/>
          <p:cNvCxnSpPr>
            <a:stCxn id="214" idx="3"/>
            <a:endCxn id="222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29" name="Google Shape;229;p2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230" name="Google Shape;230;p2"/>
            <p:cNvCxnSpPr>
              <a:stCxn id="222" idx="3"/>
              <a:endCxn id="231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" name="Google Shape;232;p2"/>
            <p:cNvCxnSpPr>
              <a:stCxn id="214" idx="1"/>
              <a:endCxn id="222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33" name="Google Shape;233;p2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34" name="Google Shape;234;p2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235" name="Google Shape;235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2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7" name="Google Shape;237;p2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8" name="Google Shape;238;p2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" name="Google Shape;241;p2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242" name="Google Shape;242;p2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3" name="Google Shape;243;p2"/>
            <p:cNvCxnSpPr>
              <a:stCxn id="239" idx="3"/>
              <a:endCxn id="244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5" name="Google Shape;245;p2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246" name="Google Shape;246;p2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7" name="Google Shape;247;p2"/>
            <p:cNvCxnSpPr>
              <a:stCxn id="248" idx="1"/>
              <a:endCxn id="240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9" name="Google Shape;249;p2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248" name="Google Shape;248;p2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2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1" name="Google Shape;251;p2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252" name="Google Shape;252;p2"/>
            <p:cNvCxnSpPr>
              <a:stCxn id="213" idx="1"/>
              <a:endCxn id="253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4" name="Google Shape;254;p2"/>
            <p:cNvCxnSpPr>
              <a:stCxn id="216" idx="1"/>
              <a:endCxn id="215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5" name="Google Shape;255;p2"/>
            <p:cNvCxnSpPr>
              <a:stCxn id="213" idx="1"/>
              <a:endCxn id="216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56" name="Google Shape;256;p2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9" name="Google Shape;259;p2"/>
          <p:cNvCxnSpPr>
            <a:stCxn id="256" idx="3"/>
            <a:endCxn id="213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0" name="Google Shape;260;p2"/>
          <p:cNvCxnSpPr>
            <a:stCxn id="257" idx="3"/>
            <a:endCxn id="218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1" name="Google Shape;261;p2"/>
          <p:cNvCxnSpPr>
            <a:stCxn id="262" idx="3"/>
            <a:endCxn id="238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2" name="Google Shape;262;p2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4" name="Google Shape;264;p2"/>
          <p:cNvCxnSpPr>
            <a:stCxn id="263" idx="1"/>
            <a:endCxn id="265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6" name="Google Shape;266;p2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5" name="Google Shape;275;p2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253" name="Google Shape;253;p2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77" name="Google Shape;277;p2"/>
          <p:cNvCxnSpPr>
            <a:stCxn id="266" idx="3"/>
            <a:endCxn id="253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8" name="Google Shape;278;p2"/>
          <p:cNvCxnSpPr>
            <a:stCxn id="211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9" name="Google Shape;279;p2"/>
          <p:cNvCxnSpPr>
            <a:stCxn id="212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0" name="Google Shape;280;p2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2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6" name="Google Shape;296;p2"/>
          <p:cNvCxnSpPr>
            <a:endCxn id="210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7" name="Google Shape;297;p2"/>
          <p:cNvCxnSpPr>
            <a:stCxn id="276" idx="1"/>
            <a:endCxn id="284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8" name="Google Shape;298;p2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"/>
          <p:cNvCxnSpPr>
            <a:stCxn id="298" idx="2"/>
            <a:endCxn id="294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1" name="Google Shape;301;p2"/>
          <p:cNvCxnSpPr>
            <a:stCxn id="299" idx="2"/>
            <a:endCxn id="293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2" name="Google Shape;302;p2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2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0" name="Google Shape;320;p2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321" name="Google Shape;321;p2"/>
            <p:cNvCxnSpPr>
              <a:stCxn id="225" idx="3"/>
              <a:endCxn id="221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2" name="Google Shape;322;p2"/>
            <p:cNvCxnSpPr>
              <a:stCxn id="221" idx="3"/>
              <a:endCxn id="236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3" name="Google Shape;323;p2"/>
            <p:cNvCxnSpPr>
              <a:stCxn id="324" idx="3"/>
              <a:endCxn id="236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25" name="Google Shape;325;p2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324" name="Google Shape;324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26" name="Google Shape;326;p2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327" name="Google Shape;327;p2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328" name="Google Shape;328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9" name="Google Shape;329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0" name="Google Shape;330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1" name="Google Shape;331;p2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32" name="Google Shape;332;p2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333" name="Google Shape;333;p2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334" name="Google Shape;334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5" name="Google Shape;335;p2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336" name="Google Shape;336;p2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337" name="Google Shape;337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8" name="Google Shape;338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9" name="Google Shape;339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0" name="Google Shape;340;p2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41" name="Google Shape;341;p2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342" name="Google Shape;342;p2"/>
          <p:cNvCxnSpPr>
            <a:stCxn id="334" idx="3"/>
            <a:endCxn id="319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3" name="Google Shape;343;p2"/>
          <p:cNvSpPr/>
          <p:nvPr/>
        </p:nvSpPr>
        <p:spPr>
          <a:xfrm>
            <a:off x="6738267" y="32774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"/>
          <p:cNvSpPr/>
          <p:nvPr/>
        </p:nvSpPr>
        <p:spPr>
          <a:xfrm>
            <a:off x="6738267" y="36291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"/>
          <p:cNvSpPr/>
          <p:nvPr/>
        </p:nvSpPr>
        <p:spPr>
          <a:xfrm>
            <a:off x="6738267" y="39684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"/>
          <p:cNvSpPr/>
          <p:nvPr/>
        </p:nvSpPr>
        <p:spPr>
          <a:xfrm>
            <a:off x="6738267" y="431731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"/>
          <p:cNvSpPr/>
          <p:nvPr/>
        </p:nvSpPr>
        <p:spPr>
          <a:xfrm>
            <a:off x="6738267" y="29257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2"/>
          <p:cNvCxnSpPr/>
          <p:nvPr/>
        </p:nvCxnSpPr>
        <p:spPr>
          <a:xfrm>
            <a:off x="6735611" y="2574664"/>
            <a:ext cx="4647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9" name="Google Shape;349;p2"/>
          <p:cNvCxnSpPr/>
          <p:nvPr/>
        </p:nvCxnSpPr>
        <p:spPr>
          <a:xfrm>
            <a:off x="8916464" y="2528507"/>
            <a:ext cx="4647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0" name="Google Shape;350;p2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2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3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3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3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3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3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3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3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3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0" name="Google Shape;370;p3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371" name="Google Shape;371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3" name="Google Shape;373;p3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3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375" name="Google Shape;375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7" name="Google Shape;377;p3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8" name="Google Shape;378;p3"/>
          <p:cNvCxnSpPr>
            <a:stCxn id="364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79" name="Google Shape;379;p3"/>
          <p:cNvCxnSpPr>
            <a:stCxn id="365" idx="3"/>
            <a:endCxn id="373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80" name="Google Shape;380;p3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381" name="Google Shape;381;p3"/>
            <p:cNvCxnSpPr>
              <a:stCxn id="373" idx="3"/>
              <a:endCxn id="382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83" name="Google Shape;383;p3"/>
            <p:cNvCxnSpPr>
              <a:stCxn id="365" idx="1"/>
              <a:endCxn id="373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84" name="Google Shape;384;p3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85" name="Google Shape;385;p3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386" name="Google Shape;386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3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88" name="Google Shape;388;p3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9" name="Google Shape;389;p3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3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2" name="Google Shape;392;p3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393" name="Google Shape;393;p3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4" name="Google Shape;394;p3"/>
            <p:cNvCxnSpPr>
              <a:stCxn id="390" idx="3"/>
              <a:endCxn id="395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96" name="Google Shape;396;p3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397" name="Google Shape;397;p3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8" name="Google Shape;398;p3"/>
            <p:cNvCxnSpPr>
              <a:stCxn id="399" idx="1"/>
              <a:endCxn id="391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00" name="Google Shape;400;p3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399" name="Google Shape;399;p3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3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2" name="Google Shape;402;p3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403" name="Google Shape;403;p3"/>
            <p:cNvCxnSpPr>
              <a:stCxn id="364" idx="1"/>
              <a:endCxn id="404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05" name="Google Shape;405;p3"/>
            <p:cNvCxnSpPr>
              <a:stCxn id="367" idx="1"/>
              <a:endCxn id="366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06" name="Google Shape;406;p3"/>
            <p:cNvCxnSpPr>
              <a:stCxn id="364" idx="1"/>
              <a:endCxn id="367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407" name="Google Shape;407;p3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" name="Google Shape;410;p3"/>
          <p:cNvCxnSpPr>
            <a:stCxn id="407" idx="3"/>
            <a:endCxn id="364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1" name="Google Shape;411;p3"/>
          <p:cNvCxnSpPr>
            <a:stCxn id="408" idx="3"/>
            <a:endCxn id="369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2" name="Google Shape;412;p3"/>
          <p:cNvCxnSpPr>
            <a:stCxn id="413" idx="3"/>
            <a:endCxn id="389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3" name="Google Shape;413;p3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5" name="Google Shape;415;p3"/>
          <p:cNvCxnSpPr>
            <a:stCxn id="414" idx="1"/>
            <a:endCxn id="416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7" name="Google Shape;417;p3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3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6" name="Google Shape;426;p3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404" name="Google Shape;404;p3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428" name="Google Shape;428;p3"/>
          <p:cNvCxnSpPr>
            <a:stCxn id="417" idx="3"/>
            <a:endCxn id="404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9" name="Google Shape;429;p3"/>
          <p:cNvCxnSpPr>
            <a:stCxn id="362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0" name="Google Shape;430;p3"/>
          <p:cNvCxnSpPr>
            <a:stCxn id="363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1" name="Google Shape;431;p3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3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3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3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3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3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3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3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7" name="Google Shape;447;p3"/>
          <p:cNvCxnSpPr>
            <a:endCxn id="361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48" name="Google Shape;448;p3"/>
          <p:cNvCxnSpPr>
            <a:stCxn id="427" idx="1"/>
            <a:endCxn id="435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9" name="Google Shape;449;p3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3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1" name="Google Shape;451;p3"/>
          <p:cNvCxnSpPr>
            <a:stCxn id="449" idx="2"/>
            <a:endCxn id="445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2" name="Google Shape;452;p3"/>
          <p:cNvCxnSpPr>
            <a:stCxn id="450" idx="2"/>
            <a:endCxn id="444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3" name="Google Shape;453;p3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3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3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3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3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1" name="Google Shape;471;p3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472" name="Google Shape;472;p3"/>
            <p:cNvCxnSpPr>
              <a:stCxn id="376" idx="3"/>
              <a:endCxn id="372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3" name="Google Shape;473;p3"/>
            <p:cNvCxnSpPr>
              <a:stCxn id="372" idx="3"/>
              <a:endCxn id="387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4" name="Google Shape;474;p3"/>
            <p:cNvCxnSpPr>
              <a:stCxn id="475" idx="3"/>
              <a:endCxn id="387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76" name="Google Shape;476;p3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475" name="Google Shape;475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7" name="Google Shape;477;p3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478" name="Google Shape;478;p3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479" name="Google Shape;479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0" name="Google Shape;480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1" name="Google Shape;481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2" name="Google Shape;482;p3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83" name="Google Shape;483;p3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484" name="Google Shape;484;p3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485" name="Google Shape;485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86" name="Google Shape;486;p3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487" name="Google Shape;487;p3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488" name="Google Shape;488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9" name="Google Shape;489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0" name="Google Shape;490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1" name="Google Shape;491;p3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92" name="Google Shape;492;p3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493" name="Google Shape;493;p3"/>
          <p:cNvCxnSpPr>
            <a:stCxn id="485" idx="3"/>
            <a:endCxn id="470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4" name="Google Shape;494;p3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3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3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3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9" name="Google Shape;499;p3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0" name="Google Shape;500;p3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1" name="Google Shape;501;p3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3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3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4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4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4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4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4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4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Google Shape;521;p4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522" name="Google Shape;522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4" name="Google Shape;524;p4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5" name="Google Shape;525;p4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526" name="Google Shape;526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8" name="Google Shape;528;p4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9" name="Google Shape;529;p4"/>
          <p:cNvCxnSpPr>
            <a:stCxn id="515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0" name="Google Shape;530;p4"/>
          <p:cNvCxnSpPr>
            <a:stCxn id="516" idx="3"/>
            <a:endCxn id="524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31" name="Google Shape;531;p4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532" name="Google Shape;532;p4"/>
            <p:cNvCxnSpPr>
              <a:stCxn id="524" idx="3"/>
              <a:endCxn id="533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34" name="Google Shape;534;p4"/>
            <p:cNvCxnSpPr>
              <a:stCxn id="516" idx="1"/>
              <a:endCxn id="524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535" name="Google Shape;535;p4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36" name="Google Shape;536;p4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537" name="Google Shape;537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539" name="Google Shape;539;p4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0" name="Google Shape;540;p4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4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4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3" name="Google Shape;543;p4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544" name="Google Shape;544;p4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45" name="Google Shape;545;p4"/>
            <p:cNvCxnSpPr>
              <a:stCxn id="541" idx="3"/>
              <a:endCxn id="546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47" name="Google Shape;547;p4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548" name="Google Shape;548;p4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49" name="Google Shape;549;p4"/>
            <p:cNvCxnSpPr>
              <a:stCxn id="550" idx="1"/>
              <a:endCxn id="542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51" name="Google Shape;551;p4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550" name="Google Shape;550;p4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4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4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4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3" name="Google Shape;553;p4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554" name="Google Shape;554;p4"/>
            <p:cNvCxnSpPr>
              <a:stCxn id="515" idx="1"/>
              <a:endCxn id="555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56" name="Google Shape;556;p4"/>
            <p:cNvCxnSpPr>
              <a:stCxn id="518" idx="1"/>
              <a:endCxn id="517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57" name="Google Shape;557;p4"/>
            <p:cNvCxnSpPr>
              <a:stCxn id="515" idx="1"/>
              <a:endCxn id="518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558" name="Google Shape;558;p4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4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4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1" name="Google Shape;561;p4"/>
          <p:cNvCxnSpPr>
            <a:stCxn id="558" idx="3"/>
            <a:endCxn id="515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2" name="Google Shape;562;p4"/>
          <p:cNvCxnSpPr>
            <a:stCxn id="559" idx="3"/>
            <a:endCxn id="520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3" name="Google Shape;563;p4"/>
          <p:cNvCxnSpPr>
            <a:stCxn id="564" idx="3"/>
            <a:endCxn id="540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4" name="Google Shape;564;p4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4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p4"/>
          <p:cNvCxnSpPr>
            <a:stCxn id="565" idx="1"/>
            <a:endCxn id="567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8" name="Google Shape;568;p4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4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4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4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4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4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4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7" name="Google Shape;577;p4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555" name="Google Shape;555;p4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4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579" name="Google Shape;579;p4"/>
          <p:cNvCxnSpPr>
            <a:stCxn id="568" idx="3"/>
            <a:endCxn id="555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0" name="Google Shape;580;p4"/>
          <p:cNvCxnSpPr>
            <a:stCxn id="513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1" name="Google Shape;581;p4"/>
          <p:cNvCxnSpPr>
            <a:stCxn id="514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2" name="Google Shape;582;p4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4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4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4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4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4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4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p4"/>
          <p:cNvCxnSpPr>
            <a:endCxn id="512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9" name="Google Shape;599;p4"/>
          <p:cNvCxnSpPr>
            <a:stCxn id="578" idx="1"/>
            <a:endCxn id="586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0" name="Google Shape;600;p4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2" name="Google Shape;602;p4"/>
          <p:cNvCxnSpPr>
            <a:stCxn id="600" idx="2"/>
            <a:endCxn id="596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03" name="Google Shape;603;p4"/>
          <p:cNvCxnSpPr>
            <a:stCxn id="601" idx="2"/>
            <a:endCxn id="595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4" name="Google Shape;604;p4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4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4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4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4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4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4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4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4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4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4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4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4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4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4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4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4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4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2" name="Google Shape;622;p4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623" name="Google Shape;623;p4"/>
            <p:cNvCxnSpPr>
              <a:stCxn id="527" idx="3"/>
              <a:endCxn id="523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24" name="Google Shape;624;p4"/>
            <p:cNvCxnSpPr>
              <a:stCxn id="523" idx="3"/>
              <a:endCxn id="538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25" name="Google Shape;625;p4"/>
            <p:cNvCxnSpPr>
              <a:stCxn id="626" idx="3"/>
              <a:endCxn id="538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27" name="Google Shape;627;p4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626" name="Google Shape;626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28" name="Google Shape;628;p4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629" name="Google Shape;629;p4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630" name="Google Shape;630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1" name="Google Shape;631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2" name="Google Shape;632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3" name="Google Shape;633;p4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34" name="Google Shape;634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635" name="Google Shape;635;p4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636" name="Google Shape;636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37" name="Google Shape;637;p4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638" name="Google Shape;638;p4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639" name="Google Shape;639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0" name="Google Shape;640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1" name="Google Shape;641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2" name="Google Shape;642;p4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43" name="Google Shape;643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644" name="Google Shape;644;p4"/>
          <p:cNvCxnSpPr>
            <a:stCxn id="636" idx="3"/>
            <a:endCxn id="621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45" name="Google Shape;645;p4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4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4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8" name="Google Shape;648;p4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9" name="Google Shape;649;p4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0" name="Google Shape;650;p4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1" name="Google Shape;651;p4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2" name="Google Shape;652;p4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wird decodiert, die Multiplexer werden eingestellt.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4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Instructiondecode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5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5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5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5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5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5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5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5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5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5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5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5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5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2" name="Google Shape;672;p5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673" name="Google Shape;673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5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5" name="Google Shape;675;p5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6" name="Google Shape;676;p5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677" name="Google Shape;677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5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9" name="Google Shape;679;p5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0" name="Google Shape;680;p5"/>
          <p:cNvCxnSpPr>
            <a:stCxn id="666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81" name="Google Shape;681;p5"/>
          <p:cNvCxnSpPr>
            <a:stCxn id="667" idx="3"/>
            <a:endCxn id="675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82" name="Google Shape;682;p5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683" name="Google Shape;683;p5"/>
            <p:cNvCxnSpPr>
              <a:stCxn id="675" idx="3"/>
              <a:endCxn id="684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85" name="Google Shape;685;p5"/>
            <p:cNvCxnSpPr>
              <a:stCxn id="667" idx="1"/>
              <a:endCxn id="675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686" name="Google Shape;686;p5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87" name="Google Shape;687;p5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688" name="Google Shape;688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5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90" name="Google Shape;690;p5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1" name="Google Shape;691;p5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5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3" name="Google Shape;693;p5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4" name="Google Shape;694;p5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695" name="Google Shape;695;p5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96" name="Google Shape;696;p5"/>
            <p:cNvCxnSpPr>
              <a:stCxn id="692" idx="3"/>
              <a:endCxn id="697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98" name="Google Shape;698;p5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699" name="Google Shape;699;p5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0" name="Google Shape;700;p5"/>
            <p:cNvCxnSpPr>
              <a:stCxn id="701" idx="1"/>
              <a:endCxn id="693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02" name="Google Shape;702;p5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701" name="Google Shape;701;p5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5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5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4" name="Google Shape;704;p5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705" name="Google Shape;705;p5"/>
            <p:cNvCxnSpPr>
              <a:stCxn id="666" idx="1"/>
              <a:endCxn id="706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7" name="Google Shape;707;p5"/>
            <p:cNvCxnSpPr>
              <a:stCxn id="669" idx="1"/>
              <a:endCxn id="668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8" name="Google Shape;708;p5"/>
            <p:cNvCxnSpPr>
              <a:stCxn id="666" idx="1"/>
              <a:endCxn id="669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09" name="Google Shape;709;p5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5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5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2" name="Google Shape;712;p5"/>
          <p:cNvCxnSpPr>
            <a:stCxn id="709" idx="3"/>
            <a:endCxn id="666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3" name="Google Shape;713;p5"/>
          <p:cNvCxnSpPr>
            <a:stCxn id="710" idx="3"/>
            <a:endCxn id="671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4" name="Google Shape;714;p5"/>
          <p:cNvCxnSpPr>
            <a:stCxn id="715" idx="3"/>
            <a:endCxn id="691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5" name="Google Shape;715;p5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5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7" name="Google Shape;717;p5"/>
          <p:cNvCxnSpPr>
            <a:stCxn id="716" idx="1"/>
            <a:endCxn id="718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9" name="Google Shape;719;p5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5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5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5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5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5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5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5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5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5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8" name="Google Shape;728;p5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706" name="Google Shape;706;p5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5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730" name="Google Shape;730;p5"/>
          <p:cNvCxnSpPr>
            <a:stCxn id="719" idx="3"/>
            <a:endCxn id="706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1" name="Google Shape;731;p5"/>
          <p:cNvCxnSpPr>
            <a:stCxn id="664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2" name="Google Shape;732;p5"/>
          <p:cNvCxnSpPr>
            <a:stCxn id="665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3" name="Google Shape;733;p5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5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5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5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5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5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5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5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5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5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5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5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5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5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8" name="Google Shape;748;p5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9" name="Google Shape;749;p5"/>
          <p:cNvCxnSpPr>
            <a:endCxn id="663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50" name="Google Shape;750;p5"/>
          <p:cNvCxnSpPr>
            <a:stCxn id="729" idx="1"/>
            <a:endCxn id="737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1" name="Google Shape;751;p5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p5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p5"/>
          <p:cNvCxnSpPr>
            <a:stCxn id="751" idx="2"/>
            <a:endCxn id="747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54" name="Google Shape;754;p5"/>
          <p:cNvCxnSpPr>
            <a:stCxn id="752" idx="2"/>
            <a:endCxn id="746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5" name="Google Shape;755;p5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5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5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8" name="Google Shape;758;p5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5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5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5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2" name="Google Shape;762;p5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5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5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5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5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5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5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9" name="Google Shape;769;p5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0" name="Google Shape;770;p5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1" name="Google Shape;771;p5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2" name="Google Shape;772;p5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3" name="Google Shape;773;p5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774" name="Google Shape;774;p5"/>
            <p:cNvCxnSpPr>
              <a:stCxn id="678" idx="3"/>
              <a:endCxn id="674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75" name="Google Shape;775;p5"/>
            <p:cNvCxnSpPr>
              <a:stCxn id="674" idx="3"/>
              <a:endCxn id="689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76" name="Google Shape;776;p5"/>
            <p:cNvCxnSpPr>
              <a:stCxn id="777" idx="3"/>
              <a:endCxn id="689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78" name="Google Shape;778;p5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777" name="Google Shape;777;p5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79" name="Google Shape;779;p5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780" name="Google Shape;780;p5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781" name="Google Shape;781;p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2" name="Google Shape;782;p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3" name="Google Shape;783;p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4" name="Google Shape;784;p5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85" name="Google Shape;785;p5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786" name="Google Shape;786;p5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787" name="Google Shape;787;p5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88" name="Google Shape;788;p5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789" name="Google Shape;789;p5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790" name="Google Shape;790;p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1" name="Google Shape;791;p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2" name="Google Shape;792;p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3" name="Google Shape;793;p5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94" name="Google Shape;794;p5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795" name="Google Shape;795;p5"/>
          <p:cNvCxnSpPr>
            <a:stCxn id="787" idx="3"/>
            <a:endCxn id="772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6" name="Google Shape;796;p5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5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5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5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5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1" name="Google Shape;801;p5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02" name="Google Shape;802;p5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03" name="Google Shape;803;p5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 Registertakt bewirkt, dass die Register die Werte der Vorberetungseingänge annehmen: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R1=0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R2=0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5"/>
          <p:cNvSpPr txBox="1"/>
          <p:nvPr/>
        </p:nvSpPr>
        <p:spPr>
          <a:xfrm>
            <a:off x="179250" y="290500"/>
            <a:ext cx="2732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Instructionexecute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5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6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6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6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6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4" name="Google Shape;814;p6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6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p6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6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6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6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p6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6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6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3" name="Google Shape;823;p6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824" name="Google Shape;824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6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6" name="Google Shape;826;p6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7" name="Google Shape;827;p6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828" name="Google Shape;828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6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0" name="Google Shape;830;p6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1" name="Google Shape;831;p6"/>
          <p:cNvCxnSpPr>
            <a:stCxn id="817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32" name="Google Shape;832;p6"/>
          <p:cNvCxnSpPr>
            <a:stCxn id="818" idx="3"/>
            <a:endCxn id="826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33" name="Google Shape;833;p6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834" name="Google Shape;834;p6"/>
            <p:cNvCxnSpPr>
              <a:stCxn id="826" idx="3"/>
              <a:endCxn id="835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36" name="Google Shape;836;p6"/>
            <p:cNvCxnSpPr>
              <a:stCxn id="818" idx="1"/>
              <a:endCxn id="826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837" name="Google Shape;837;p6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38" name="Google Shape;838;p6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839" name="Google Shape;839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6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41" name="Google Shape;841;p6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42" name="Google Shape;842;p6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6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6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5" name="Google Shape;845;p6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846" name="Google Shape;846;p6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47" name="Google Shape;847;p6"/>
            <p:cNvCxnSpPr>
              <a:stCxn id="843" idx="3"/>
              <a:endCxn id="848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849" name="Google Shape;849;p6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850" name="Google Shape;850;p6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51" name="Google Shape;851;p6"/>
            <p:cNvCxnSpPr>
              <a:stCxn id="852" idx="1"/>
              <a:endCxn id="844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853" name="Google Shape;853;p6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852" name="Google Shape;852;p6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6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6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6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5" name="Google Shape;855;p6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856" name="Google Shape;856;p6"/>
            <p:cNvCxnSpPr>
              <a:stCxn id="817" idx="1"/>
              <a:endCxn id="857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58" name="Google Shape;858;p6"/>
            <p:cNvCxnSpPr>
              <a:stCxn id="820" idx="1"/>
              <a:endCxn id="819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59" name="Google Shape;859;p6"/>
            <p:cNvCxnSpPr>
              <a:stCxn id="817" idx="1"/>
              <a:endCxn id="820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860" name="Google Shape;860;p6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6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6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3" name="Google Shape;863;p6"/>
          <p:cNvCxnSpPr>
            <a:stCxn id="860" idx="3"/>
            <a:endCxn id="817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64" name="Google Shape;864;p6"/>
          <p:cNvCxnSpPr>
            <a:stCxn id="861" idx="3"/>
            <a:endCxn id="822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65" name="Google Shape;865;p6"/>
          <p:cNvCxnSpPr>
            <a:stCxn id="866" idx="3"/>
            <a:endCxn id="842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6" name="Google Shape;866;p6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7" name="Google Shape;867;p6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8" name="Google Shape;868;p6"/>
          <p:cNvCxnSpPr>
            <a:stCxn id="867" idx="1"/>
            <a:endCxn id="869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0" name="Google Shape;870;p6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1" name="Google Shape;871;p6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6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3" name="Google Shape;873;p6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p6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4" name="Google Shape;874;p6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p6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6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7" name="Google Shape;877;p6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8" name="Google Shape;878;p6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9" name="Google Shape;879;p6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857" name="Google Shape;857;p6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6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81" name="Google Shape;881;p6"/>
          <p:cNvCxnSpPr>
            <a:stCxn id="870" idx="3"/>
            <a:endCxn id="857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82" name="Google Shape;882;p6"/>
          <p:cNvCxnSpPr>
            <a:stCxn id="815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83" name="Google Shape;883;p6"/>
          <p:cNvCxnSpPr>
            <a:stCxn id="816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84" name="Google Shape;884;p6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6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6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6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6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6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6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6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6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6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6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6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6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6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6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6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0" name="Google Shape;900;p6"/>
          <p:cNvCxnSpPr>
            <a:endCxn id="814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01" name="Google Shape;901;p6"/>
          <p:cNvCxnSpPr>
            <a:stCxn id="880" idx="1"/>
            <a:endCxn id="888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2" name="Google Shape;902;p6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6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4" name="Google Shape;904;p6"/>
          <p:cNvCxnSpPr>
            <a:stCxn id="902" idx="2"/>
            <a:endCxn id="898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05" name="Google Shape;905;p6"/>
          <p:cNvCxnSpPr>
            <a:stCxn id="903" idx="2"/>
            <a:endCxn id="897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6" name="Google Shape;906;p6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7" name="Google Shape;907;p6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6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6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6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1" name="Google Shape;911;p6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2" name="Google Shape;912;p6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3" name="Google Shape;913;p6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4" name="Google Shape;914;p6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p6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6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7" name="Google Shape;917;p6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8" name="Google Shape;918;p6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9" name="Google Shape;919;p6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6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6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2" name="Google Shape;922;p6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6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4" name="Google Shape;924;p6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925" name="Google Shape;925;p6"/>
            <p:cNvCxnSpPr>
              <a:stCxn id="829" idx="3"/>
              <a:endCxn id="825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26" name="Google Shape;926;p6"/>
            <p:cNvCxnSpPr>
              <a:stCxn id="825" idx="3"/>
              <a:endCxn id="840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27" name="Google Shape;927;p6"/>
            <p:cNvCxnSpPr>
              <a:stCxn id="928" idx="3"/>
              <a:endCxn id="840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29" name="Google Shape;929;p6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928" name="Google Shape;928;p6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0" name="Google Shape;930;p6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931" name="Google Shape;931;p6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932" name="Google Shape;932;p6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33" name="Google Shape;933;p6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34" name="Google Shape;934;p6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35" name="Google Shape;935;p6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936" name="Google Shape;936;p6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937" name="Google Shape;937;p6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938" name="Google Shape;938;p6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9" name="Google Shape;939;p6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940" name="Google Shape;940;p6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941" name="Google Shape;941;p6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2" name="Google Shape;942;p6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3" name="Google Shape;943;p6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4" name="Google Shape;944;p6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945" name="Google Shape;945;p6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946" name="Google Shape;946;p6"/>
          <p:cNvCxnSpPr>
            <a:stCxn id="938" idx="3"/>
            <a:endCxn id="923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47" name="Google Shape;947;p6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8" name="Google Shape;948;p6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9" name="Google Shape;949;p6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0" name="Google Shape;950;p6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1" name="Google Shape;951;p6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2" name="Google Shape;952;p6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53" name="Google Shape;953;p6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54" name="Google Shape;954;p6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6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6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7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2" name="Google Shape;962;p7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3" name="Google Shape;963;p7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7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5" name="Google Shape;965;p7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p7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7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p7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9" name="Google Shape;969;p7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0" name="Google Shape;970;p7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p7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p7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3" name="Google Shape;973;p7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4" name="Google Shape;974;p7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975" name="Google Shape;975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7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7" name="Google Shape;977;p7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8" name="Google Shape;978;p7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979" name="Google Shape;979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7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1" name="Google Shape;981;p7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2" name="Google Shape;982;p7"/>
          <p:cNvCxnSpPr>
            <a:stCxn id="968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83" name="Google Shape;983;p7"/>
          <p:cNvCxnSpPr>
            <a:stCxn id="969" idx="3"/>
            <a:endCxn id="977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984" name="Google Shape;984;p7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985" name="Google Shape;985;p7"/>
            <p:cNvCxnSpPr>
              <a:stCxn id="977" idx="3"/>
              <a:endCxn id="986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7" name="Google Shape;987;p7"/>
            <p:cNvCxnSpPr>
              <a:stCxn id="969" idx="1"/>
              <a:endCxn id="977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988" name="Google Shape;988;p7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989" name="Google Shape;989;p7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990" name="Google Shape;990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7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92" name="Google Shape;992;p7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93" name="Google Shape;993;p7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4" name="Google Shape;994;p7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5" name="Google Shape;995;p7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6" name="Google Shape;996;p7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997" name="Google Shape;997;p7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98" name="Google Shape;998;p7"/>
            <p:cNvCxnSpPr>
              <a:stCxn id="994" idx="3"/>
              <a:endCxn id="999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00" name="Google Shape;1000;p7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001" name="Google Shape;1001;p7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02" name="Google Shape;1002;p7"/>
            <p:cNvCxnSpPr>
              <a:stCxn id="1003" idx="1"/>
              <a:endCxn id="995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04" name="Google Shape;1004;p7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003" name="Google Shape;1003;p7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7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7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7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6" name="Google Shape;1006;p7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007" name="Google Shape;1007;p7"/>
            <p:cNvCxnSpPr>
              <a:stCxn id="968" idx="1"/>
              <a:endCxn id="1008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09" name="Google Shape;1009;p7"/>
            <p:cNvCxnSpPr>
              <a:stCxn id="971" idx="1"/>
              <a:endCxn id="970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10" name="Google Shape;1010;p7"/>
            <p:cNvCxnSpPr>
              <a:stCxn id="968" idx="1"/>
              <a:endCxn id="971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011" name="Google Shape;1011;p7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7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7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4" name="Google Shape;1014;p7"/>
          <p:cNvCxnSpPr>
            <a:stCxn id="1011" idx="3"/>
            <a:endCxn id="968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5" name="Google Shape;1015;p7"/>
          <p:cNvCxnSpPr>
            <a:stCxn id="1012" idx="3"/>
            <a:endCxn id="973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6" name="Google Shape;1016;p7"/>
          <p:cNvCxnSpPr>
            <a:stCxn id="1017" idx="3"/>
            <a:endCxn id="993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7" name="Google Shape;1017;p7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7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9" name="Google Shape;1019;p7"/>
          <p:cNvCxnSpPr>
            <a:stCxn id="1018" idx="1"/>
            <a:endCxn id="1020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1" name="Google Shape;1021;p7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7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7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7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7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5" name="Google Shape;1025;p7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Google Shape;1026;p7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7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8" name="Google Shape;1028;p7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7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0" name="Google Shape;1030;p7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008" name="Google Shape;1008;p7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7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32" name="Google Shape;1032;p7"/>
          <p:cNvCxnSpPr>
            <a:stCxn id="1021" idx="3"/>
            <a:endCxn id="1008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33" name="Google Shape;1033;p7"/>
          <p:cNvCxnSpPr>
            <a:stCxn id="966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34" name="Google Shape;1034;p7"/>
          <p:cNvCxnSpPr>
            <a:stCxn id="967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5" name="Google Shape;1035;p7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6" name="Google Shape;1036;p7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7" name="Google Shape;1037;p7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8" name="Google Shape;1038;p7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9" name="Google Shape;1039;p7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7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7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2" name="Google Shape;1042;p7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3" name="Google Shape;1043;p7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7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7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6" name="Google Shape;1046;p7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7" name="Google Shape;1047;p7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" name="Google Shape;1048;p7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" name="Google Shape;1049;p7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7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" name="Google Shape;1051;p7"/>
          <p:cNvCxnSpPr>
            <a:endCxn id="965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2" name="Google Shape;1052;p7"/>
          <p:cNvCxnSpPr>
            <a:stCxn id="1031" idx="1"/>
            <a:endCxn id="1039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3" name="Google Shape;1053;p7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7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5" name="Google Shape;1055;p7"/>
          <p:cNvCxnSpPr>
            <a:stCxn id="1053" idx="2"/>
            <a:endCxn id="1049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6" name="Google Shape;1056;p7"/>
          <p:cNvCxnSpPr>
            <a:stCxn id="1054" idx="2"/>
            <a:endCxn id="1048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7" name="Google Shape;1057;p7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7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9" name="Google Shape;1059;p7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0" name="Google Shape;1060;p7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1" name="Google Shape;1061;p7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2" name="Google Shape;1062;p7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3" name="Google Shape;1063;p7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4" name="Google Shape;1064;p7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5" name="Google Shape;1065;p7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7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7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8" name="Google Shape;1068;p7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9" name="Google Shape;1069;p7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0" name="Google Shape;1070;p7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1" name="Google Shape;1071;p7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2" name="Google Shape;1072;p7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3" name="Google Shape;1073;p7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4" name="Google Shape;1074;p7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5" name="Google Shape;1075;p7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076" name="Google Shape;1076;p7"/>
            <p:cNvCxnSpPr>
              <a:stCxn id="980" idx="3"/>
              <a:endCxn id="976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77" name="Google Shape;1077;p7"/>
            <p:cNvCxnSpPr>
              <a:stCxn id="976" idx="3"/>
              <a:endCxn id="991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78" name="Google Shape;1078;p7"/>
            <p:cNvCxnSpPr>
              <a:stCxn id="1079" idx="3"/>
              <a:endCxn id="991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80" name="Google Shape;1080;p7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079" name="Google Shape;1079;p7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81" name="Google Shape;1081;p7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082" name="Google Shape;1082;p7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083" name="Google Shape;1083;p7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4" name="Google Shape;1084;p7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5" name="Google Shape;1085;p7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6" name="Google Shape;1086;p7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87" name="Google Shape;1087;p7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088" name="Google Shape;1088;p7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089" name="Google Shape;1089;p7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90" name="Google Shape;1090;p7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091" name="Google Shape;1091;p7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092" name="Google Shape;1092;p7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3" name="Google Shape;1093;p7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4" name="Google Shape;1094;p7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5" name="Google Shape;1095;p7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96" name="Google Shape;1096;p7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097" name="Google Shape;1097;p7"/>
          <p:cNvCxnSpPr>
            <a:stCxn id="1089" idx="3"/>
            <a:endCxn id="1074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98" name="Google Shape;1098;p7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7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7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7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7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3" name="Google Shape;1103;p7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04" name="Google Shape;1104;p7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5" name="Google Shape;1105;p7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6" name="Google Shape;1106;p7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7" name="Google Shape;1107;p7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8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3" name="Google Shape;1113;p8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8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5" name="Google Shape;1115;p8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8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8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8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8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8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8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2" name="Google Shape;1122;p8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3" name="Google Shape;1123;p8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8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5" name="Google Shape;1125;p8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1126" name="Google Shape;1126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8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8" name="Google Shape;1128;p8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9" name="Google Shape;1129;p8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1130" name="Google Shape;1130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8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2" name="Google Shape;1132;p8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3" name="Google Shape;1133;p8"/>
          <p:cNvCxnSpPr>
            <a:stCxn id="1119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34" name="Google Shape;1134;p8"/>
          <p:cNvCxnSpPr>
            <a:stCxn id="1120" idx="3"/>
            <a:endCxn id="1128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135" name="Google Shape;1135;p8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1136" name="Google Shape;1136;p8"/>
            <p:cNvCxnSpPr>
              <a:stCxn id="1128" idx="3"/>
              <a:endCxn id="1137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38" name="Google Shape;1138;p8"/>
            <p:cNvCxnSpPr>
              <a:stCxn id="1120" idx="1"/>
              <a:endCxn id="1128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139" name="Google Shape;1139;p8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140" name="Google Shape;1140;p8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1141" name="Google Shape;1141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8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43" name="Google Shape;1143;p8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4" name="Google Shape;1144;p8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8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p8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7" name="Google Shape;1147;p8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1148" name="Google Shape;1148;p8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49" name="Google Shape;1149;p8"/>
            <p:cNvCxnSpPr>
              <a:stCxn id="1145" idx="3"/>
              <a:endCxn id="1150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51" name="Google Shape;1151;p8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152" name="Google Shape;1152;p8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53" name="Google Shape;1153;p8"/>
            <p:cNvCxnSpPr>
              <a:stCxn id="1154" idx="1"/>
              <a:endCxn id="1146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55" name="Google Shape;1155;p8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154" name="Google Shape;1154;p8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8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8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8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7" name="Google Shape;1157;p8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158" name="Google Shape;1158;p8"/>
            <p:cNvCxnSpPr>
              <a:stCxn id="1119" idx="1"/>
              <a:endCxn id="1159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60" name="Google Shape;1160;p8"/>
            <p:cNvCxnSpPr>
              <a:stCxn id="1122" idx="1"/>
              <a:endCxn id="1121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61" name="Google Shape;1161;p8"/>
            <p:cNvCxnSpPr>
              <a:stCxn id="1119" idx="1"/>
              <a:endCxn id="1122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162" name="Google Shape;1162;p8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3" name="Google Shape;1163;p8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4" name="Google Shape;1164;p8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5" name="Google Shape;1165;p8"/>
          <p:cNvCxnSpPr>
            <a:stCxn id="1162" idx="3"/>
            <a:endCxn id="1119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66" name="Google Shape;1166;p8"/>
          <p:cNvCxnSpPr>
            <a:stCxn id="1163" idx="3"/>
            <a:endCxn id="1124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67" name="Google Shape;1167;p8"/>
          <p:cNvCxnSpPr>
            <a:stCxn id="1168" idx="3"/>
            <a:endCxn id="1144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8" name="Google Shape;1168;p8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9" name="Google Shape;1169;p8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0" name="Google Shape;1170;p8"/>
          <p:cNvCxnSpPr>
            <a:stCxn id="1169" idx="1"/>
            <a:endCxn id="1171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2" name="Google Shape;1172;p8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Google Shape;1173;p8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4" name="Google Shape;1174;p8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8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8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6" name="Google Shape;1176;p8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7" name="Google Shape;1177;p8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8" name="Google Shape;1178;p8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9" name="Google Shape;1179;p8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0" name="Google Shape;1180;p8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1" name="Google Shape;1181;p8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159" name="Google Shape;1159;p8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8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83" name="Google Shape;1183;p8"/>
          <p:cNvCxnSpPr>
            <a:stCxn id="1172" idx="3"/>
            <a:endCxn id="1159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84" name="Google Shape;1184;p8"/>
          <p:cNvCxnSpPr>
            <a:stCxn id="1117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85" name="Google Shape;1185;p8"/>
          <p:cNvCxnSpPr>
            <a:stCxn id="1118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6" name="Google Shape;1186;p8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8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8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8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8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8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8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8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4" name="Google Shape;1194;p8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5" name="Google Shape;1195;p8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6" name="Google Shape;1196;p8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8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8" name="Google Shape;1198;p8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9" name="Google Shape;1199;p8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8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8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2" name="Google Shape;1202;p8"/>
          <p:cNvCxnSpPr>
            <a:endCxn id="1116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03" name="Google Shape;1203;p8"/>
          <p:cNvCxnSpPr>
            <a:stCxn id="1182" idx="1"/>
            <a:endCxn id="1190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04" name="Google Shape;1204;p8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5" name="Google Shape;1205;p8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6" name="Google Shape;1206;p8"/>
          <p:cNvCxnSpPr>
            <a:stCxn id="1204" idx="2"/>
            <a:endCxn id="1200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07" name="Google Shape;1207;p8"/>
          <p:cNvCxnSpPr>
            <a:stCxn id="1205" idx="2"/>
            <a:endCxn id="1199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08" name="Google Shape;1208;p8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9" name="Google Shape;1209;p8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0" name="Google Shape;1210;p8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1" name="Google Shape;1211;p8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2" name="Google Shape;1212;p8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3" name="Google Shape;1213;p8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4" name="Google Shape;1214;p8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5" name="Google Shape;1215;p8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6" name="Google Shape;1216;p8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7" name="Google Shape;1217;p8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8" name="Google Shape;1218;p8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9" name="Google Shape;1219;p8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0" name="Google Shape;1220;p8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1" name="Google Shape;1221;p8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2" name="Google Shape;1222;p8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3" name="Google Shape;1223;p8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4" name="Google Shape;1224;p8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5" name="Google Shape;1225;p8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26" name="Google Shape;1226;p8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227" name="Google Shape;1227;p8"/>
            <p:cNvCxnSpPr>
              <a:stCxn id="1131" idx="3"/>
              <a:endCxn id="1127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28" name="Google Shape;1228;p8"/>
            <p:cNvCxnSpPr>
              <a:stCxn id="1127" idx="3"/>
              <a:endCxn id="1142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29" name="Google Shape;1229;p8"/>
            <p:cNvCxnSpPr>
              <a:stCxn id="1230" idx="3"/>
              <a:endCxn id="1142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231" name="Google Shape;1231;p8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230" name="Google Shape;1230;p8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32" name="Google Shape;1232;p8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233" name="Google Shape;1233;p8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234" name="Google Shape;1234;p8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5" name="Google Shape;1235;p8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6" name="Google Shape;1236;p8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7" name="Google Shape;1237;p8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38" name="Google Shape;1238;p8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239" name="Google Shape;1239;p8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240" name="Google Shape;1240;p8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41" name="Google Shape;1241;p8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242" name="Google Shape;1242;p8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243" name="Google Shape;1243;p8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4" name="Google Shape;1244;p8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5" name="Google Shape;1245;p8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6" name="Google Shape;1246;p8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47" name="Google Shape;1247;p8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248" name="Google Shape;1248;p8"/>
          <p:cNvCxnSpPr>
            <a:stCxn id="1240" idx="3"/>
            <a:endCxn id="1225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49" name="Google Shape;1249;p8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8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8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2" name="Google Shape;1252;p8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3" name="Google Shape;1253;p8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4" name="Google Shape;1254;p8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55" name="Google Shape;1255;p8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56" name="Google Shape;1256;p8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decodiert. Die Multiplexer werden eingestellt.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7" name="Google Shape;1257;p8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Instructiondecode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8" name="Google Shape;1258;p8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9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4" name="Google Shape;1264;p9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5" name="Google Shape;1265;p9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6" name="Google Shape;1266;p9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7" name="Google Shape;1267;p9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8" name="Google Shape;1268;p9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9" name="Google Shape;1269;p9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0" name="Google Shape;1270;p9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9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9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9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4" name="Google Shape;1274;p9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5" name="Google Shape;1275;p9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6" name="Google Shape;1276;p9"/>
          <p:cNvGrpSpPr/>
          <p:nvPr/>
        </p:nvGrpSpPr>
        <p:grpSpPr>
          <a:xfrm>
            <a:off x="3969597" y="1647739"/>
            <a:ext cx="478565" cy="635518"/>
            <a:chOff x="3619500" y="1618925"/>
            <a:chExt cx="538500" cy="952800"/>
          </a:xfrm>
        </p:grpSpPr>
        <p:sp>
          <p:nvSpPr>
            <p:cNvPr id="1277" name="Google Shape;1277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9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79" name="Google Shape;1279;p9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0" name="Google Shape;1280;p9"/>
          <p:cNvGrpSpPr/>
          <p:nvPr/>
        </p:nvGrpSpPr>
        <p:grpSpPr>
          <a:xfrm>
            <a:off x="3969597" y="559089"/>
            <a:ext cx="478565" cy="635518"/>
            <a:chOff x="3619500" y="1618925"/>
            <a:chExt cx="538500" cy="952800"/>
          </a:xfrm>
        </p:grpSpPr>
        <p:sp>
          <p:nvSpPr>
            <p:cNvPr id="1281" name="Google Shape;1281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9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83" name="Google Shape;1283;p9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84" name="Google Shape;1284;p9"/>
          <p:cNvCxnSpPr>
            <a:stCxn id="1270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85" name="Google Shape;1285;p9"/>
          <p:cNvCxnSpPr>
            <a:stCxn id="1271" idx="3"/>
            <a:endCxn id="1279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86" name="Google Shape;1286;p9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1287" name="Google Shape;1287;p9"/>
            <p:cNvCxnSpPr>
              <a:stCxn id="1279" idx="3"/>
              <a:endCxn id="1288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89" name="Google Shape;1289;p9"/>
            <p:cNvCxnSpPr>
              <a:stCxn id="1271" idx="1"/>
              <a:endCxn id="1279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290" name="Google Shape;1290;p9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91" name="Google Shape;1291;p9"/>
          <p:cNvGrpSpPr/>
          <p:nvPr/>
        </p:nvGrpSpPr>
        <p:grpSpPr>
          <a:xfrm>
            <a:off x="3969597" y="2822239"/>
            <a:ext cx="478565" cy="635518"/>
            <a:chOff x="3619500" y="1618925"/>
            <a:chExt cx="538500" cy="952800"/>
          </a:xfrm>
        </p:grpSpPr>
        <p:sp>
          <p:nvSpPr>
            <p:cNvPr id="1292" name="Google Shape;1292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9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94" name="Google Shape;1294;p9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5" name="Google Shape;1295;p9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6" name="Google Shape;1296;p9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7" name="Google Shape;1297;p9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8" name="Google Shape;1298;p9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1299" name="Google Shape;1299;p9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00" name="Google Shape;1300;p9"/>
            <p:cNvCxnSpPr>
              <a:stCxn id="1296" idx="3"/>
              <a:endCxn id="1301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02" name="Google Shape;1302;p9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303" name="Google Shape;1303;p9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04" name="Google Shape;1304;p9"/>
            <p:cNvCxnSpPr>
              <a:stCxn id="1305" idx="1"/>
              <a:endCxn id="1297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06" name="Google Shape;1306;p9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305" name="Google Shape;1305;p9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9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9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9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8" name="Google Shape;1308;p9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309" name="Google Shape;1309;p9"/>
            <p:cNvCxnSpPr>
              <a:stCxn id="1270" idx="1"/>
              <a:endCxn id="1310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11" name="Google Shape;1311;p9"/>
            <p:cNvCxnSpPr>
              <a:stCxn id="1273" idx="1"/>
              <a:endCxn id="1272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12" name="Google Shape;1312;p9"/>
            <p:cNvCxnSpPr>
              <a:stCxn id="1270" idx="1"/>
              <a:endCxn id="1273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313" name="Google Shape;1313;p9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4" name="Google Shape;1314;p9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5" name="Google Shape;1315;p9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6" name="Google Shape;1316;p9"/>
          <p:cNvCxnSpPr>
            <a:stCxn id="1313" idx="3"/>
            <a:endCxn id="1270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7" name="Google Shape;1317;p9"/>
          <p:cNvCxnSpPr>
            <a:stCxn id="1314" idx="3"/>
            <a:endCxn id="1275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8" name="Google Shape;1318;p9"/>
          <p:cNvCxnSpPr>
            <a:stCxn id="1319" idx="3"/>
            <a:endCxn id="1295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19" name="Google Shape;1319;p9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9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1" name="Google Shape;1321;p9"/>
          <p:cNvCxnSpPr>
            <a:stCxn id="1320" idx="1"/>
            <a:endCxn id="1322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3" name="Google Shape;1323;p9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4" name="Google Shape;1324;p9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9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6" name="Google Shape;1326;p9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9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7" name="Google Shape;1327;p9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8" name="Google Shape;1328;p9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9" name="Google Shape;1329;p9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p9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1" name="Google Shape;1331;p9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2" name="Google Shape;1332;p9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310" name="Google Shape;1310;p9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9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334" name="Google Shape;1334;p9"/>
          <p:cNvCxnSpPr>
            <a:stCxn id="1323" idx="3"/>
            <a:endCxn id="1310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5" name="Google Shape;1335;p9"/>
          <p:cNvCxnSpPr>
            <a:stCxn id="1268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6" name="Google Shape;1336;p9"/>
          <p:cNvCxnSpPr>
            <a:stCxn id="1269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37" name="Google Shape;1337;p9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8" name="Google Shape;1338;p9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9" name="Google Shape;1339;p9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0" name="Google Shape;1340;p9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1" name="Google Shape;1341;p9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2" name="Google Shape;1342;p9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3" name="Google Shape;1343;p9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9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p9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6" name="Google Shape;1346;p9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7" name="Google Shape;1347;p9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8" name="Google Shape;1348;p9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9" name="Google Shape;1349;p9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p9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1" name="Google Shape;1351;p9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2" name="Google Shape;1352;p9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3" name="Google Shape;1353;p9"/>
          <p:cNvCxnSpPr>
            <a:endCxn id="1267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54" name="Google Shape;1354;p9"/>
          <p:cNvCxnSpPr>
            <a:stCxn id="1333" idx="1"/>
            <a:endCxn id="1341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5" name="Google Shape;1355;p9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6" name="Google Shape;1356;p9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7" name="Google Shape;1357;p9"/>
          <p:cNvCxnSpPr>
            <a:stCxn id="1355" idx="2"/>
            <a:endCxn id="1351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58" name="Google Shape;1358;p9"/>
          <p:cNvCxnSpPr>
            <a:stCxn id="1356" idx="2"/>
            <a:endCxn id="1350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9" name="Google Shape;1359;p9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0" name="Google Shape;1360;p9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1" name="Google Shape;1361;p9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2" name="Google Shape;1362;p9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Google Shape;1363;p9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4" name="Google Shape;1364;p9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9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9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9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p9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9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p9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Google Shape;1371;p9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2" name="Google Shape;1372;p9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3" name="Google Shape;1373;p9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4" name="Google Shape;1374;p9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5" name="Google Shape;1375;p9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6" name="Google Shape;1376;p9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7" name="Google Shape;1377;p9"/>
          <p:cNvGrpSpPr/>
          <p:nvPr/>
        </p:nvGrpSpPr>
        <p:grpSpPr>
          <a:xfrm>
            <a:off x="3662063" y="880681"/>
            <a:ext cx="308134" cy="2472329"/>
            <a:chOff x="3662063" y="880681"/>
            <a:chExt cx="308134" cy="2472329"/>
          </a:xfrm>
        </p:grpSpPr>
        <p:cxnSp>
          <p:nvCxnSpPr>
            <p:cNvPr id="1378" name="Google Shape;1378;p9"/>
            <p:cNvCxnSpPr>
              <a:stCxn id="1282" idx="3"/>
              <a:endCxn id="1278" idx="3"/>
            </p:cNvCxnSpPr>
            <p:nvPr/>
          </p:nvCxnSpPr>
          <p:spPr>
            <a:xfrm>
              <a:off x="3969597" y="880681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79" name="Google Shape;1379;p9"/>
            <p:cNvCxnSpPr>
              <a:stCxn id="1278" idx="3"/>
              <a:endCxn id="1293" idx="3"/>
            </p:cNvCxnSpPr>
            <p:nvPr/>
          </p:nvCxnSpPr>
          <p:spPr>
            <a:xfrm>
              <a:off x="3969597" y="1969331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80" name="Google Shape;1380;p9"/>
            <p:cNvCxnSpPr>
              <a:stCxn id="1381" idx="3"/>
              <a:endCxn id="1293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82" name="Google Shape;1382;p9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381" name="Google Shape;1381;p9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83" name="Google Shape;1383;p9"/>
            <p:cNvGrpSpPr/>
            <p:nvPr/>
          </p:nvGrpSpPr>
          <p:grpSpPr>
            <a:xfrm>
              <a:off x="3384039" y="3359596"/>
              <a:ext cx="243104" cy="80522"/>
              <a:chOff x="4549566" y="3416921"/>
              <a:chExt cx="373777" cy="119700"/>
            </a:xfrm>
          </p:grpSpPr>
          <p:grpSp>
            <p:nvGrpSpPr>
              <p:cNvPr id="1384" name="Google Shape;1384;p9"/>
              <p:cNvGrpSpPr/>
              <p:nvPr/>
            </p:nvGrpSpPr>
            <p:grpSpPr>
              <a:xfrm>
                <a:off x="4549566" y="3423839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385" name="Google Shape;1385;p9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86" name="Google Shape;1386;p9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87" name="Google Shape;1387;p9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88" name="Google Shape;1388;p9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389" name="Google Shape;1389;p9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390" name="Google Shape;1390;p9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391" name="Google Shape;1391;p9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92" name="Google Shape;1392;p9"/>
            <p:cNvGrpSpPr/>
            <p:nvPr/>
          </p:nvGrpSpPr>
          <p:grpSpPr>
            <a:xfrm>
              <a:off x="3384039" y="3359596"/>
              <a:ext cx="243104" cy="80522"/>
              <a:chOff x="4549566" y="3416921"/>
              <a:chExt cx="373777" cy="119700"/>
            </a:xfrm>
          </p:grpSpPr>
          <p:grpSp>
            <p:nvGrpSpPr>
              <p:cNvPr id="1393" name="Google Shape;1393;p9"/>
              <p:cNvGrpSpPr/>
              <p:nvPr/>
            </p:nvGrpSpPr>
            <p:grpSpPr>
              <a:xfrm>
                <a:off x="4549566" y="3423839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394" name="Google Shape;1394;p9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5" name="Google Shape;1395;p9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6" name="Google Shape;1396;p9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7" name="Google Shape;1397;p9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398" name="Google Shape;1398;p9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399" name="Google Shape;1399;p9"/>
          <p:cNvCxnSpPr>
            <a:stCxn id="1391" idx="3"/>
            <a:endCxn id="1376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00" name="Google Shape;1400;p9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Google Shape;1401;p9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2" name="Google Shape;1402;p9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3" name="Google Shape;1403;p9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Google Shape;1404;p9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05" name="Google Shape;1405;p9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06" name="Google Shape;1406;p9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07" name="Google Shape;1407;p9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Mit dem Registertakt übernehmen die Register die Werte der Vorbereitungs-eingänge: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8" name="Google Shape;1408;p9"/>
          <p:cNvSpPr txBox="1"/>
          <p:nvPr/>
        </p:nvSpPr>
        <p:spPr>
          <a:xfrm>
            <a:off x="179250" y="182200"/>
            <a:ext cx="29664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Instructionexecute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9" name="Google Shape;1409;p9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818</Words>
  <Application>Microsoft Office PowerPoint</Application>
  <PresentationFormat>Bildschirmpräsentation (16:9)</PresentationFormat>
  <Paragraphs>549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Arial</vt:lpstr>
      <vt:lpstr>Simple Light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Jörg Sturm</dc:creator>
  <cp:lastModifiedBy>Jörg Sturm</cp:lastModifiedBy>
  <cp:revision>1</cp:revision>
  <dcterms:modified xsi:type="dcterms:W3CDTF">2020-07-07T16:57:34Z</dcterms:modified>
</cp:coreProperties>
</file>