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95E0C18-844D-405A-927D-8EEF6E722211}">
  <a:tblStyle styleId="{B95E0C18-844D-405A-927D-8EEF6E7222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4C6D47E-43FB-454E-BEAA-0DC5736B2D4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D25D30A-442F-4C83-AF3A-134892D237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135322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62b515b5869fcc5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7" name="Google Shape;647;g62b515b5869fcc5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3224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540272794ba2a57e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4" name="Google Shape;1044;g540272794ba2a57e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331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g540272794ba2a57e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2" name="Google Shape;1082;g540272794ba2a57e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4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g540272794ba2a57e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0" name="Google Shape;1120;g540272794ba2a57e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1870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540272794ba2a57e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8" name="Google Shape;1158;g540272794ba2a57e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06886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g540272794ba2a57e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8" name="Google Shape;1308;g540272794ba2a57e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6318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g7519742d29bada68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6" name="Google Shape;1756;g7519742d29bada68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6442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g7519742d29bada68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4" name="Google Shape;1804;g7519742d29bada68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23729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544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62b515b5869fcc5d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5" name="Google Shape;655;g62b515b5869fcc5d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5001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90ae893986067a2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g290ae893986067a2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6636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540272794ba2a57e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2" name="Google Shape;832;g540272794ba2a57e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4019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540272794ba2a57e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2" name="Google Shape;862;g540272794ba2a57e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3159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540272794ba2a57e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2" name="Google Shape;892;g540272794ba2a57e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0025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540272794ba2a57e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0" name="Google Shape;930;g540272794ba2a57e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8227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540272794ba2a57e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8" name="Google Shape;968;g540272794ba2a57e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6677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540272794ba2a57e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6" name="Google Shape;1006;g540272794ba2a57e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8530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60" name="Google Shape;360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61" name="Google Shape;361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6" name="Google Shape;356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7" name="Google Shape;357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Register des Mikrocontrollers</a:t>
            </a:r>
            <a:endParaRPr/>
          </a:p>
        </p:txBody>
      </p:sp>
      <p:sp>
        <p:nvSpPr>
          <p:cNvPr id="650" name="Google Shape;650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Mikrocontrollerbasics</a:t>
            </a:r>
            <a:endParaRPr/>
          </a:p>
        </p:txBody>
      </p:sp>
      <p:sp>
        <p:nvSpPr>
          <p:cNvPr id="651" name="Google Shape;651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2" name="Google Shape;65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8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47" name="Google Shape;1047;p8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48" name="Google Shape;1048;p8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p8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1 steht, wird DB=0 auf den D-Eingang des Flipflops zurückgeführt. Q geht bei Takt auf 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8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2" name="Google Shape;1052;p8"/>
          <p:cNvCxnSpPr>
            <a:stCxn id="1053" idx="1"/>
            <a:endCxn id="105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4" name="Google Shape;1054;p8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8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8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8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8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8" name="Google Shape;1058;p8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59" name="Google Shape;1059;p8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60" name="Google Shape;1060;p8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1" name="Google Shape;1061;p8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2" name="Google Shape;1062;p8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3" name="Google Shape;1063;p8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064" name="Google Shape;1064;p8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065" name="Google Shape;1065;p8"/>
          <p:cNvCxnSpPr>
            <a:stCxn id="1057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66" name="Google Shape;1066;p8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8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68" name="Google Shape;1068;p8"/>
          <p:cNvCxnSpPr>
            <a:stCxn id="1067" idx="3"/>
            <a:endCxn id="105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9" name="Google Shape;1069;p8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0" name="Google Shape;1070;p8"/>
          <p:cNvCxnSpPr>
            <a:endCxn id="105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1" name="Google Shape;1071;p8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2" name="Google Shape;1072;p8"/>
          <p:cNvCxnSpPr>
            <a:endCxn id="1067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3" name="Google Shape;1073;p8"/>
          <p:cNvCxnSpPr>
            <a:endCxn id="105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074" name="Google Shape;1074;p8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1075" name="Google Shape;1075;p8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6" name="Google Shape;1076;p8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7" name="Google Shape;1077;p8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8" name="Google Shape;1078;p8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9" name="Google Shape;1079;p8"/>
          <p:cNvCxnSpPr>
            <a:endCxn id="1067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9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85" name="Google Shape;1085;p9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86" name="Google Shape;1086;p9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7" name="Google Shape;108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9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1 steht, wird DB=1 auf den D-Eingang des Flipflops zurückgeführt. Q geht bei Takt auf 1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9" name="Google Shape;1089;p9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0" name="Google Shape;1090;p9"/>
          <p:cNvCxnSpPr>
            <a:stCxn id="1091" idx="1"/>
            <a:endCxn id="1091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92" name="Google Shape;1092;p9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9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9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9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9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6" name="Google Shape;1096;p9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97" name="Google Shape;1097;p9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98" name="Google Shape;1098;p9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99" name="Google Shape;1099;p9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00" name="Google Shape;1100;p9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01" name="Google Shape;1101;p9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102" name="Google Shape;1102;p9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03" name="Google Shape;1103;p9"/>
          <p:cNvCxnSpPr>
            <a:stCxn id="1095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4" name="Google Shape;1104;p9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5" name="Google Shape;1105;p9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06" name="Google Shape;1106;p9"/>
          <p:cNvCxnSpPr>
            <a:stCxn id="1105" idx="3"/>
            <a:endCxn id="1091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7" name="Google Shape;1107;p9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8" name="Google Shape;1108;p9"/>
          <p:cNvCxnSpPr>
            <a:endCxn id="1091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9" name="Google Shape;1109;p9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0" name="Google Shape;1110;p9"/>
          <p:cNvCxnSpPr>
            <a:endCxn id="1105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1" name="Google Shape;1111;p9"/>
          <p:cNvCxnSpPr>
            <a:endCxn id="1091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112" name="Google Shape;1112;p9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1113" name="Google Shape;1113;p9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4" name="Google Shape;1114;p9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5" name="Google Shape;1115;p9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6" name="Google Shape;1116;p9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7" name="Google Shape;1117;p9"/>
          <p:cNvCxnSpPr>
            <a:endCxn id="1105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0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123" name="Google Shape;1123;p10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124" name="Google Shape;1124;p10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5" name="Google Shape;112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6" name="Google Shape;1126;p10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Also S=0 alles bleibt beim Alten, 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S=1 Q=DB, das Flipflops bekommt einen neuen Wert</a:t>
            </a:r>
            <a:endParaRPr>
              <a:solidFill>
                <a:srgbClr val="0000FF"/>
              </a:solidFill>
            </a:endParaRPr>
          </a:p>
        </p:txBody>
      </p:sp>
      <p:cxnSp>
        <p:nvCxnSpPr>
          <p:cNvPr id="1127" name="Google Shape;1127;p10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8" name="Google Shape;1128;p10"/>
          <p:cNvCxnSpPr>
            <a:stCxn id="1129" idx="1"/>
            <a:endCxn id="112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30" name="Google Shape;1130;p10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0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0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0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3" name="Google Shape;1133;p10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4" name="Google Shape;1134;p10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135" name="Google Shape;1135;p10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136" name="Google Shape;1136;p10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7" name="Google Shape;1137;p10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8" name="Google Shape;1138;p10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9" name="Google Shape;1139;p10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140" name="Google Shape;1140;p10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41" name="Google Shape;1141;p10"/>
          <p:cNvCxnSpPr>
            <a:stCxn id="1133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2" name="Google Shape;1142;p10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10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44" name="Google Shape;1144;p10"/>
          <p:cNvCxnSpPr>
            <a:stCxn id="1143" idx="3"/>
            <a:endCxn id="1129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5" name="Google Shape;1145;p10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6" name="Google Shape;1146;p10"/>
          <p:cNvCxnSpPr>
            <a:endCxn id="112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7" name="Google Shape;1147;p10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8" name="Google Shape;1148;p10"/>
          <p:cNvCxnSpPr>
            <a:endCxn id="1143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9" name="Google Shape;1149;p10"/>
          <p:cNvCxnSpPr>
            <a:endCxn id="112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150" name="Google Shape;1150;p10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1151" name="Google Shape;1151;p10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2" name="Google Shape;1152;p10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3" name="Google Shape;1153;p10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4" name="Google Shape;1154;p10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5" name="Google Shape;1155;p10"/>
          <p:cNvCxnSpPr>
            <a:endCxn id="1143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1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32 Flipflops bilden ein Register in der ARM CPU</a:t>
            </a:r>
            <a:endParaRPr>
              <a:solidFill>
                <a:srgbClr val="0000FF"/>
              </a:solidFill>
            </a:endParaRPr>
          </a:p>
        </p:txBody>
      </p:sp>
      <p:grpSp>
        <p:nvGrpSpPr>
          <p:cNvPr id="1161" name="Google Shape;1161;p1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162" name="Google Shape;1162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163" name="Google Shape;1163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4" name="Google Shape;1164;p11"/>
              <p:cNvCxnSpPr>
                <a:stCxn id="1165" idx="1"/>
                <a:endCxn id="116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66" name="Google Shape;1166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70" name="Google Shape;1170;p11"/>
              <p:cNvCxnSpPr>
                <a:stCxn id="1169" idx="3"/>
                <a:endCxn id="116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1" name="Google Shape;1171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2" name="Google Shape;1172;p11"/>
              <p:cNvCxnSpPr>
                <a:endCxn id="116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0810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3" name="Google Shape;1173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4" name="Google Shape;1174;p11"/>
              <p:cNvCxnSpPr>
                <a:endCxn id="1169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5" name="Google Shape;1175;p11"/>
              <p:cNvCxnSpPr>
                <a:endCxn id="116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76" name="Google Shape;1176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177" name="Google Shape;1177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78" name="Google Shape;1178;p11"/>
              <p:cNvCxnSpPr>
                <a:stCxn id="1179" idx="1"/>
                <a:endCxn id="117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80" name="Google Shape;1180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84" name="Google Shape;1184;p11"/>
              <p:cNvCxnSpPr>
                <a:stCxn id="1183" idx="3"/>
                <a:endCxn id="117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5" name="Google Shape;1185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6" name="Google Shape;1186;p11"/>
              <p:cNvCxnSpPr>
                <a:endCxn id="117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7" name="Google Shape;1187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8" name="Google Shape;1188;p11"/>
              <p:cNvCxnSpPr>
                <a:endCxn id="1183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9" name="Google Shape;1189;p11"/>
              <p:cNvCxnSpPr>
                <a:endCxn id="117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90" name="Google Shape;1190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191" name="Google Shape;1191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92" name="Google Shape;1192;p11"/>
              <p:cNvCxnSpPr>
                <a:stCxn id="1193" idx="1"/>
                <a:endCxn id="119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94" name="Google Shape;1194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98" name="Google Shape;1198;p11"/>
              <p:cNvCxnSpPr>
                <a:stCxn id="1197" idx="3"/>
                <a:endCxn id="119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9" name="Google Shape;1199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0" name="Google Shape;1200;p11"/>
              <p:cNvCxnSpPr>
                <a:endCxn id="119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1" name="Google Shape;1201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2" name="Google Shape;1202;p11"/>
              <p:cNvCxnSpPr>
                <a:endCxn id="1197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3" name="Google Shape;1203;p11"/>
              <p:cNvCxnSpPr>
                <a:endCxn id="119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04" name="Google Shape;1204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05" name="Google Shape;1205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06" name="Google Shape;1206;p11"/>
              <p:cNvCxnSpPr>
                <a:stCxn id="1207" idx="1"/>
                <a:endCxn id="120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08" name="Google Shape;1208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12" name="Google Shape;1212;p11"/>
              <p:cNvCxnSpPr>
                <a:stCxn id="1211" idx="3"/>
                <a:endCxn id="120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3" name="Google Shape;1213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4" name="Google Shape;1214;p11"/>
              <p:cNvCxnSpPr>
                <a:endCxn id="120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5" name="Google Shape;1215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6" name="Google Shape;1216;p11"/>
              <p:cNvCxnSpPr>
                <a:endCxn id="1211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7" name="Google Shape;1217;p11"/>
              <p:cNvCxnSpPr>
                <a:endCxn id="120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18" name="Google Shape;1218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19" name="Google Shape;1219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20" name="Google Shape;1220;p11"/>
              <p:cNvCxnSpPr>
                <a:stCxn id="1221" idx="1"/>
                <a:endCxn id="122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22" name="Google Shape;1222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26" name="Google Shape;1226;p11"/>
              <p:cNvCxnSpPr>
                <a:stCxn id="1225" idx="3"/>
                <a:endCxn id="122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7" name="Google Shape;1227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8" name="Google Shape;1228;p11"/>
              <p:cNvCxnSpPr>
                <a:endCxn id="122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9" name="Google Shape;1229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30" name="Google Shape;1230;p11"/>
              <p:cNvCxnSpPr>
                <a:endCxn id="1225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31" name="Google Shape;1231;p11"/>
              <p:cNvCxnSpPr>
                <a:endCxn id="122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232" name="Google Shape;1232;p1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233" name="Google Shape;1233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234" name="Google Shape;1234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35" name="Google Shape;1235;p11"/>
              <p:cNvCxnSpPr>
                <a:stCxn id="1236" idx="1"/>
                <a:endCxn id="123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37" name="Google Shape;1237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41" name="Google Shape;1241;p11"/>
              <p:cNvCxnSpPr>
                <a:stCxn id="1240" idx="3"/>
                <a:endCxn id="123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2" name="Google Shape;1242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3" name="Google Shape;1243;p11"/>
              <p:cNvCxnSpPr>
                <a:endCxn id="123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4" name="Google Shape;1244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5" name="Google Shape;1245;p11"/>
              <p:cNvCxnSpPr>
                <a:endCxn id="1240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6" name="Google Shape;1246;p11"/>
              <p:cNvCxnSpPr>
                <a:endCxn id="123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47" name="Google Shape;1247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248" name="Google Shape;1248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49" name="Google Shape;1249;p11"/>
              <p:cNvCxnSpPr>
                <a:stCxn id="1250" idx="1"/>
                <a:endCxn id="125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51" name="Google Shape;1251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55" name="Google Shape;1255;p11"/>
              <p:cNvCxnSpPr>
                <a:stCxn id="1254" idx="3"/>
                <a:endCxn id="125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6" name="Google Shape;1256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7" name="Google Shape;1257;p11"/>
              <p:cNvCxnSpPr>
                <a:endCxn id="125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8" name="Google Shape;1258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9" name="Google Shape;1259;p11"/>
              <p:cNvCxnSpPr>
                <a:endCxn id="1254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60" name="Google Shape;1260;p11"/>
              <p:cNvCxnSpPr>
                <a:endCxn id="125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61" name="Google Shape;1261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262" name="Google Shape;1262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63" name="Google Shape;1263;p11"/>
              <p:cNvCxnSpPr>
                <a:stCxn id="1264" idx="1"/>
                <a:endCxn id="126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65" name="Google Shape;1265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69" name="Google Shape;1269;p11"/>
              <p:cNvCxnSpPr>
                <a:stCxn id="1268" idx="3"/>
                <a:endCxn id="126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0" name="Google Shape;1270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1" name="Google Shape;1271;p11"/>
              <p:cNvCxnSpPr>
                <a:endCxn id="126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2" name="Google Shape;1272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3" name="Google Shape;1273;p11"/>
              <p:cNvCxnSpPr>
                <a:endCxn id="1268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4" name="Google Shape;1274;p11"/>
              <p:cNvCxnSpPr>
                <a:endCxn id="126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75" name="Google Shape;1275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76" name="Google Shape;1276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7" name="Google Shape;1277;p11"/>
              <p:cNvCxnSpPr>
                <a:stCxn id="1278" idx="1"/>
                <a:endCxn id="127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79" name="Google Shape;1279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83" name="Google Shape;1283;p11"/>
              <p:cNvCxnSpPr>
                <a:stCxn id="1282" idx="3"/>
                <a:endCxn id="127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4" name="Google Shape;1284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5" name="Google Shape;1285;p11"/>
              <p:cNvCxnSpPr>
                <a:endCxn id="127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6" name="Google Shape;1286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7" name="Google Shape;1287;p11"/>
              <p:cNvCxnSpPr>
                <a:endCxn id="1282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8" name="Google Shape;1288;p11"/>
              <p:cNvCxnSpPr>
                <a:endCxn id="127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89" name="Google Shape;1289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90" name="Google Shape;1290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91" name="Google Shape;1291;p11"/>
              <p:cNvCxnSpPr>
                <a:stCxn id="1292" idx="1"/>
                <a:endCxn id="129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93" name="Google Shape;1293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97" name="Google Shape;1297;p11"/>
              <p:cNvCxnSpPr>
                <a:stCxn id="1296" idx="3"/>
                <a:endCxn id="129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98" name="Google Shape;1298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99" name="Google Shape;1299;p11"/>
              <p:cNvCxnSpPr>
                <a:endCxn id="129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0" name="Google Shape;1300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1" name="Google Shape;1301;p11"/>
              <p:cNvCxnSpPr>
                <a:endCxn id="1296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2" name="Google Shape;1302;p11"/>
              <p:cNvCxnSpPr>
                <a:endCxn id="129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1303" name="Google Shape;1303;p1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… </a:t>
            </a:r>
            <a:endParaRPr sz="6000"/>
          </a:p>
        </p:txBody>
      </p:sp>
      <p:pic>
        <p:nvPicPr>
          <p:cNvPr id="1304" name="Google Shape;130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0754" y="28433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05" name="Google Shape;1305;p11"/>
          <p:cNvSpPr txBox="1"/>
          <p:nvPr/>
        </p:nvSpPr>
        <p:spPr>
          <a:xfrm>
            <a:off x="916825" y="2151525"/>
            <a:ext cx="8277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D0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name="adj1" fmla="val -22158"/>
              <a:gd name="adj2" fmla="val 8095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6" name="Google Shape;1606;p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607" name="Google Shape;1607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08" name="Google Shape;1608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09" name="Google Shape;1609;p1"/>
              <p:cNvCxnSpPr>
                <a:stCxn id="1610" idx="1"/>
                <a:endCxn id="161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11" name="Google Shape;1611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15" name="Google Shape;1615;p1"/>
              <p:cNvCxnSpPr>
                <a:stCxn id="1614" idx="3"/>
                <a:endCxn id="161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6" name="Google Shape;1616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7" name="Google Shape;1617;p1"/>
              <p:cNvCxnSpPr>
                <a:endCxn id="161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0810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8" name="Google Shape;1618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9" name="Google Shape;1619;p1"/>
              <p:cNvCxnSpPr>
                <a:endCxn id="1614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20" name="Google Shape;1620;p1"/>
              <p:cNvCxnSpPr>
                <a:endCxn id="161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21" name="Google Shape;1621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22" name="Google Shape;1622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23" name="Google Shape;1623;p1"/>
              <p:cNvCxnSpPr>
                <a:stCxn id="1624" idx="1"/>
                <a:endCxn id="162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25" name="Google Shape;1625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29" name="Google Shape;1629;p1"/>
              <p:cNvCxnSpPr>
                <a:stCxn id="1628" idx="3"/>
                <a:endCxn id="162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0" name="Google Shape;1630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312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1" name="Google Shape;1631;p1"/>
              <p:cNvCxnSpPr>
                <a:endCxn id="162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53106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2" name="Google Shape;1632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3" name="Google Shape;1633;p1"/>
              <p:cNvCxnSpPr>
                <a:endCxn id="1628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4" name="Google Shape;1634;p1"/>
              <p:cNvCxnSpPr>
                <a:endCxn id="162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35" name="Google Shape;1635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636" name="Google Shape;1636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7" name="Google Shape;1637;p1"/>
              <p:cNvCxnSpPr>
                <a:stCxn id="1638" idx="1"/>
                <a:endCxn id="163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39" name="Google Shape;1639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43" name="Google Shape;1643;p1"/>
              <p:cNvCxnSpPr>
                <a:stCxn id="1642" idx="3"/>
                <a:endCxn id="163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4" name="Google Shape;1644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46758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5" name="Google Shape;1645;p1"/>
              <p:cNvCxnSpPr>
                <a:endCxn id="163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0058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6" name="Google Shape;1646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7" name="Google Shape;1647;p1"/>
              <p:cNvCxnSpPr>
                <a:endCxn id="1642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8" name="Google Shape;1648;p1"/>
              <p:cNvCxnSpPr>
                <a:endCxn id="163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49" name="Google Shape;1649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650" name="Google Shape;1650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1" name="Google Shape;1651;p1"/>
              <p:cNvCxnSpPr>
                <a:stCxn id="1652" idx="1"/>
                <a:endCxn id="165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53" name="Google Shape;1653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57" name="Google Shape;1657;p1"/>
              <p:cNvCxnSpPr>
                <a:stCxn id="1656" idx="3"/>
                <a:endCxn id="165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8" name="Google Shape;1658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71424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9" name="Google Shape;1659;p1"/>
              <p:cNvCxnSpPr>
                <a:endCxn id="165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2580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0" name="Google Shape;1660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1" name="Google Shape;1661;p1"/>
              <p:cNvCxnSpPr>
                <a:endCxn id="1656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2" name="Google Shape;1662;p1"/>
              <p:cNvCxnSpPr>
                <a:endCxn id="165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63" name="Google Shape;1663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664" name="Google Shape;1664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5" name="Google Shape;1665;p1"/>
              <p:cNvCxnSpPr>
                <a:stCxn id="1666" idx="1"/>
                <a:endCxn id="166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67" name="Google Shape;1667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8" name="Google Shape;1668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9" name="Google Shape;1669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0" name="Google Shape;1670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71" name="Google Shape;1671;p1"/>
              <p:cNvCxnSpPr>
                <a:stCxn id="1670" idx="3"/>
                <a:endCxn id="166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2" name="Google Shape;1672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110321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3" name="Google Shape;1673;p1"/>
              <p:cNvCxnSpPr>
                <a:endCxn id="166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6556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4" name="Google Shape;1674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5" name="Google Shape;1675;p1"/>
              <p:cNvCxnSpPr>
                <a:endCxn id="1670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6" name="Google Shape;1676;p1"/>
              <p:cNvCxnSpPr>
                <a:endCxn id="166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677" name="Google Shape;1677;p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678" name="Google Shape;1678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79" name="Google Shape;1679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0" name="Google Shape;1680;p1"/>
              <p:cNvCxnSpPr>
                <a:stCxn id="1681" idx="1"/>
                <a:endCxn id="168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82" name="Google Shape;1682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3" name="Google Shape;1683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5" name="Google Shape;1685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86" name="Google Shape;1686;p1"/>
              <p:cNvCxnSpPr>
                <a:stCxn id="1685" idx="3"/>
                <a:endCxn id="168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7" name="Google Shape;1687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8" name="Google Shape;1688;p1"/>
              <p:cNvCxnSpPr>
                <a:endCxn id="168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9" name="Google Shape;1689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0" name="Google Shape;1690;p1"/>
              <p:cNvCxnSpPr>
                <a:endCxn id="1685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1" name="Google Shape;1691;p1"/>
              <p:cNvCxnSpPr>
                <a:endCxn id="168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92" name="Google Shape;1692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93" name="Google Shape;1693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4" name="Google Shape;1694;p1"/>
              <p:cNvCxnSpPr>
                <a:stCxn id="1695" idx="1"/>
                <a:endCxn id="169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96" name="Google Shape;1696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7" name="Google Shape;1697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8" name="Google Shape;1698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5" name="Google Shape;1695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9" name="Google Shape;1699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00" name="Google Shape;1700;p1"/>
              <p:cNvCxnSpPr>
                <a:stCxn id="1699" idx="3"/>
                <a:endCxn id="169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1" name="Google Shape;1701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312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2" name="Google Shape;1702;p1"/>
              <p:cNvCxnSpPr>
                <a:endCxn id="169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53106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3" name="Google Shape;1703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4" name="Google Shape;1704;p1"/>
              <p:cNvCxnSpPr>
                <a:endCxn id="1699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5" name="Google Shape;1705;p1"/>
              <p:cNvCxnSpPr>
                <a:endCxn id="169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06" name="Google Shape;1706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707" name="Google Shape;1707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8" name="Google Shape;1708;p1"/>
              <p:cNvCxnSpPr>
                <a:stCxn id="1709" idx="1"/>
                <a:endCxn id="170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10" name="Google Shape;1710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1" name="Google Shape;1711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2" name="Google Shape;1712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9" name="Google Shape;1709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3" name="Google Shape;1713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14" name="Google Shape;1714;p1"/>
              <p:cNvCxnSpPr>
                <a:stCxn id="1713" idx="3"/>
                <a:endCxn id="170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5" name="Google Shape;1715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46758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6" name="Google Shape;1716;p1"/>
              <p:cNvCxnSpPr>
                <a:endCxn id="170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0058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7" name="Google Shape;1717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8" name="Google Shape;1718;p1"/>
              <p:cNvCxnSpPr>
                <a:endCxn id="1713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9" name="Google Shape;1719;p1"/>
              <p:cNvCxnSpPr>
                <a:endCxn id="170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20" name="Google Shape;1720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721" name="Google Shape;1721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2" name="Google Shape;1722;p1"/>
              <p:cNvCxnSpPr>
                <a:stCxn id="1723" idx="1"/>
                <a:endCxn id="172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24" name="Google Shape;1724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5" name="Google Shape;1725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6" name="Google Shape;1726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3" name="Google Shape;1723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7" name="Google Shape;1727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28" name="Google Shape;1728;p1"/>
              <p:cNvCxnSpPr>
                <a:stCxn id="1727" idx="3"/>
                <a:endCxn id="172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9" name="Google Shape;1729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71424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0" name="Google Shape;1730;p1"/>
              <p:cNvCxnSpPr>
                <a:endCxn id="172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2580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1" name="Google Shape;1731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2" name="Google Shape;1732;p1"/>
              <p:cNvCxnSpPr>
                <a:endCxn id="1727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3" name="Google Shape;1733;p1"/>
              <p:cNvCxnSpPr>
                <a:endCxn id="172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34" name="Google Shape;1734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735" name="Google Shape;1735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6" name="Google Shape;1736;p1"/>
              <p:cNvCxnSpPr>
                <a:stCxn id="1737" idx="1"/>
                <a:endCxn id="173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38" name="Google Shape;1738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9" name="Google Shape;1739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0" name="Google Shape;1740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7" name="Google Shape;1737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1" name="Google Shape;1741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42" name="Google Shape;1742;p1"/>
              <p:cNvCxnSpPr>
                <a:stCxn id="1741" idx="3"/>
                <a:endCxn id="173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3" name="Google Shape;1743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110321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4" name="Google Shape;1744;p1"/>
              <p:cNvCxnSpPr>
                <a:endCxn id="173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6556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5" name="Google Shape;1745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6" name="Google Shape;1746;p1"/>
              <p:cNvCxnSpPr>
                <a:endCxn id="1741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7" name="Google Shape;1747;p1"/>
              <p:cNvCxnSpPr>
                <a:endCxn id="173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748" name="Google Shape;1748;p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 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9" name="Google Shape;174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7754" y="25717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50" name="Google Shape;1750;p1"/>
          <p:cNvSpPr txBox="1"/>
          <p:nvPr/>
        </p:nvSpPr>
        <p:spPr>
          <a:xfrm>
            <a:off x="3426000" y="3383050"/>
            <a:ext cx="7494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51" name="Google Shape;1751;p1"/>
          <p:cNvSpPr txBox="1"/>
          <p:nvPr/>
        </p:nvSpPr>
        <p:spPr>
          <a:xfrm>
            <a:off x="7844400" y="198900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52" name="Google Shape;1752;p1"/>
          <p:cNvSpPr/>
          <p:nvPr/>
        </p:nvSpPr>
        <p:spPr>
          <a:xfrm rot="-2180062">
            <a:off x="2806538" y="971351"/>
            <a:ext cx="6746875" cy="2826904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3" name="Google Shape;1753;p1"/>
          <p:cNvSpPr txBox="1"/>
          <p:nvPr/>
        </p:nvSpPr>
        <p:spPr>
          <a:xfrm>
            <a:off x="6686675" y="20722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Google Shape;1758;p2"/>
          <p:cNvSpPr/>
          <p:nvPr/>
        </p:nvSpPr>
        <p:spPr>
          <a:xfrm>
            <a:off x="2526104" y="1263421"/>
            <a:ext cx="3380100" cy="1182900"/>
          </a:xfrm>
          <a:prstGeom prst="wedgeRoundRectCallout">
            <a:avLst>
              <a:gd name="adj1" fmla="val 71730"/>
              <a:gd name="adj2" fmla="val -4871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Alternative Darstellung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759" name="Google Shape;175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60" name="Google Shape;1760;p2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61" name="Google Shape;1761;p2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62" name="Google Shape;1762;p2"/>
          <p:cNvSpPr txBox="1"/>
          <p:nvPr/>
        </p:nvSpPr>
        <p:spPr>
          <a:xfrm>
            <a:off x="457200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763" name="Google Shape;1763;p2"/>
          <p:cNvGrpSpPr/>
          <p:nvPr/>
        </p:nvGrpSpPr>
        <p:grpSpPr>
          <a:xfrm>
            <a:off x="2677166" y="3883871"/>
            <a:ext cx="5784013" cy="462586"/>
            <a:chOff x="2677166" y="3883871"/>
            <a:chExt cx="5784013" cy="462586"/>
          </a:xfrm>
        </p:grpSpPr>
        <p:grpSp>
          <p:nvGrpSpPr>
            <p:cNvPr id="1764" name="Google Shape;1764;p2"/>
            <p:cNvGrpSpPr/>
            <p:nvPr/>
          </p:nvGrpSpPr>
          <p:grpSpPr>
            <a:xfrm>
              <a:off x="5569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65" name="Google Shape;1765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66" name="Google Shape;1766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7" name="Google Shape;1767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8" name="Google Shape;1768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9" name="Google Shape;1769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0" name="Google Shape;1770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1" name="Google Shape;1771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2" name="Google Shape;1772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3" name="Google Shape;1773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774" name="Google Shape;1774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75" name="Google Shape;177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6" name="Google Shape;177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7" name="Google Shape;177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8" name="Google Shape;177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9" name="Google Shape;177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0" name="Google Shape;178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1" name="Google Shape;178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2" name="Google Shape;178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783" name="Google Shape;1783;p2"/>
            <p:cNvGrpSpPr/>
            <p:nvPr/>
          </p:nvGrpSpPr>
          <p:grpSpPr>
            <a:xfrm>
              <a:off x="2677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84" name="Google Shape;1784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85" name="Google Shape;178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6" name="Google Shape;178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7" name="Google Shape;178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8" name="Google Shape;178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9" name="Google Shape;178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0" name="Google Shape;179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1" name="Google Shape;179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2" name="Google Shape;179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793" name="Google Shape;1793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94" name="Google Shape;1794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5" name="Google Shape;1795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6" name="Google Shape;1796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7" name="Google Shape;1797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8" name="Google Shape;1798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9" name="Google Shape;1799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0" name="Google Shape;1800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1" name="Google Shape;1801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p3"/>
          <p:cNvSpPr/>
          <p:nvPr/>
        </p:nvSpPr>
        <p:spPr>
          <a:xfrm>
            <a:off x="253422" y="1169921"/>
            <a:ext cx="3380100" cy="1182900"/>
          </a:xfrm>
          <a:prstGeom prst="wedgeRoundRectCallout">
            <a:avLst>
              <a:gd name="adj1" fmla="val 49032"/>
              <a:gd name="adj2" fmla="val 8966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Der Mikrocontroller verfügt über 16 32Bit Register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807" name="Google Shape;180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0801" y="234766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808" name="Google Shape;1808;p3"/>
          <p:cNvSpPr txBox="1"/>
          <p:nvPr/>
        </p:nvSpPr>
        <p:spPr>
          <a:xfrm>
            <a:off x="4466286" y="-3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809" name="Google Shape;1809;p3"/>
          <p:cNvGrpSpPr/>
          <p:nvPr/>
        </p:nvGrpSpPr>
        <p:grpSpPr>
          <a:xfrm>
            <a:off x="5828848" y="139240"/>
            <a:ext cx="2639246" cy="2223221"/>
            <a:chOff x="5828848" y="139240"/>
            <a:chExt cx="2639246" cy="2223221"/>
          </a:xfrm>
        </p:grpSpPr>
        <p:grpSp>
          <p:nvGrpSpPr>
            <p:cNvPr id="1810" name="Google Shape;1810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1811" name="Google Shape;181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12" name="Google Shape;181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13" name="Google Shape;18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4" name="Google Shape;18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5" name="Google Shape;18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6" name="Google Shape;18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7" name="Google Shape;18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8" name="Google Shape;18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9" name="Google Shape;18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0" name="Google Shape;18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21" name="Google Shape;182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22" name="Google Shape;182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3" name="Google Shape;182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4" name="Google Shape;182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5" name="Google Shape;182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6" name="Google Shape;182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7" name="Google Shape;182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8" name="Google Shape;182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9" name="Google Shape;182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830" name="Google Shape;183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31" name="Google Shape;183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32" name="Google Shape;18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3" name="Google Shape;18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4" name="Google Shape;18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5" name="Google Shape;18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6" name="Google Shape;18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7" name="Google Shape;18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8" name="Google Shape;18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9" name="Google Shape;18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40" name="Google Shape;184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41" name="Google Shape;184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2" name="Google Shape;184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3" name="Google Shape;184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4" name="Google Shape;184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5" name="Google Shape;184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6" name="Google Shape;184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7" name="Google Shape;184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8" name="Google Shape;184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849" name="Google Shape;1849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1850" name="Google Shape;185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51" name="Google Shape;185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52" name="Google Shape;18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3" name="Google Shape;18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4" name="Google Shape;18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5" name="Google Shape;18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6" name="Google Shape;18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7" name="Google Shape;18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8" name="Google Shape;18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9" name="Google Shape;18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60" name="Google Shape;186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61" name="Google Shape;186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2" name="Google Shape;186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3" name="Google Shape;186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4" name="Google Shape;186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5" name="Google Shape;186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6" name="Google Shape;186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7" name="Google Shape;186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8" name="Google Shape;186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869" name="Google Shape;186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70" name="Google Shape;187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71" name="Google Shape;18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2" name="Google Shape;18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3" name="Google Shape;18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4" name="Google Shape;18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5" name="Google Shape;18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6" name="Google Shape;18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7" name="Google Shape;18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8" name="Google Shape;18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79" name="Google Shape;187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80" name="Google Shape;188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1" name="Google Shape;188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2" name="Google Shape;188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3" name="Google Shape;188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4" name="Google Shape;188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5" name="Google Shape;188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6" name="Google Shape;188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7" name="Google Shape;188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888" name="Google Shape;1888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1889" name="Google Shape;188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90" name="Google Shape;189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91" name="Google Shape;18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2" name="Google Shape;18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3" name="Google Shape;18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4" name="Google Shape;18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5" name="Google Shape;18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6" name="Google Shape;18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7" name="Google Shape;18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8" name="Google Shape;18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99" name="Google Shape;189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00" name="Google Shape;190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1" name="Google Shape;190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2" name="Google Shape;190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3" name="Google Shape;190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4" name="Google Shape;190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5" name="Google Shape;190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6" name="Google Shape;190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7" name="Google Shape;190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08" name="Google Shape;190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09" name="Google Shape;190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0" name="Google Shape;19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1" name="Google Shape;19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2" name="Google Shape;19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3" name="Google Shape;19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4" name="Google Shape;19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5" name="Google Shape;19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6" name="Google Shape;19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7" name="Google Shape;19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18" name="Google Shape;191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9" name="Google Shape;191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0" name="Google Shape;192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1" name="Google Shape;192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2" name="Google Shape;192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3" name="Google Shape;192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4" name="Google Shape;192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5" name="Google Shape;192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6" name="Google Shape;192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927" name="Google Shape;1927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1928" name="Google Shape;192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29" name="Google Shape;192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0" name="Google Shape;19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1" name="Google Shape;19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2" name="Google Shape;19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3" name="Google Shape;19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4" name="Google Shape;19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5" name="Google Shape;19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6" name="Google Shape;19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7" name="Google Shape;19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38" name="Google Shape;193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9" name="Google Shape;193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0" name="Google Shape;194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1" name="Google Shape;194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2" name="Google Shape;194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3" name="Google Shape;194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4" name="Google Shape;194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5" name="Google Shape;194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6" name="Google Shape;194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47" name="Google Shape;194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48" name="Google Shape;194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49" name="Google Shape;19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0" name="Google Shape;19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1" name="Google Shape;19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2" name="Google Shape;19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3" name="Google Shape;19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4" name="Google Shape;19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5" name="Google Shape;19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6" name="Google Shape;19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57" name="Google Shape;195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58" name="Google Shape;195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9" name="Google Shape;195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0" name="Google Shape;196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1" name="Google Shape;196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2" name="Google Shape;196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3" name="Google Shape;196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4" name="Google Shape;196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5" name="Google Shape;196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966" name="Google Shape;1966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1967" name="Google Shape;196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68" name="Google Shape;196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69" name="Google Shape;19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0" name="Google Shape;19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1" name="Google Shape;19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2" name="Google Shape;19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3" name="Google Shape;19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4" name="Google Shape;19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5" name="Google Shape;19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6" name="Google Shape;19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77" name="Google Shape;197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78" name="Google Shape;197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9" name="Google Shape;197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0" name="Google Shape;198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1" name="Google Shape;198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2" name="Google Shape;198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3" name="Google Shape;198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4" name="Google Shape;198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5" name="Google Shape;198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86" name="Google Shape;198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87" name="Google Shape;198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88" name="Google Shape;19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9" name="Google Shape;19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0" name="Google Shape;19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1" name="Google Shape;19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2" name="Google Shape;19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3" name="Google Shape;19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4" name="Google Shape;19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5" name="Google Shape;19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96" name="Google Shape;199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97" name="Google Shape;199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8" name="Google Shape;199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9" name="Google Shape;199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0" name="Google Shape;200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1" name="Google Shape;200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2" name="Google Shape;200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3" name="Google Shape;200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4" name="Google Shape;200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05" name="Google Shape;2005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006" name="Google Shape;2006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07" name="Google Shape;200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08" name="Google Shape;20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9" name="Google Shape;20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0" name="Google Shape;20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1" name="Google Shape;20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2" name="Google Shape;20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3" name="Google Shape;20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4" name="Google Shape;20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5" name="Google Shape;20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16" name="Google Shape;201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17" name="Google Shape;201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8" name="Google Shape;201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9" name="Google Shape;201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0" name="Google Shape;202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1" name="Google Shape;202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2" name="Google Shape;202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3" name="Google Shape;202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4" name="Google Shape;202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025" name="Google Shape;2025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26" name="Google Shape;202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27" name="Google Shape;20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8" name="Google Shape;20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9" name="Google Shape;20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0" name="Google Shape;20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1" name="Google Shape;20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2" name="Google Shape;20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3" name="Google Shape;20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4" name="Google Shape;20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35" name="Google Shape;203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36" name="Google Shape;203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7" name="Google Shape;203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8" name="Google Shape;203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9" name="Google Shape;203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0" name="Google Shape;204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1" name="Google Shape;204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2" name="Google Shape;204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3" name="Google Shape;204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44" name="Google Shape;2044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045" name="Google Shape;2045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46" name="Google Shape;204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47" name="Google Shape;204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8" name="Google Shape;204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9" name="Google Shape;204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0" name="Google Shape;205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1" name="Google Shape;205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2" name="Google Shape;205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3" name="Google Shape;205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4" name="Google Shape;205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55" name="Google Shape;205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56" name="Google Shape;205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7" name="Google Shape;205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8" name="Google Shape;205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9" name="Google Shape;205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0" name="Google Shape;206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1" name="Google Shape;206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2" name="Google Shape;206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3" name="Google Shape;206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064" name="Google Shape;2064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65" name="Google Shape;206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66" name="Google Shape;206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7" name="Google Shape;206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8" name="Google Shape;206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9" name="Google Shape;206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0" name="Google Shape;207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1" name="Google Shape;207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2" name="Google Shape;207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3" name="Google Shape;207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74" name="Google Shape;207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75" name="Google Shape;207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6" name="Google Shape;207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7" name="Google Shape;207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8" name="Google Shape;207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9" name="Google Shape;207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0" name="Google Shape;208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1" name="Google Shape;208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2" name="Google Shape;208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83" name="Google Shape;2083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084" name="Google Shape;208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85" name="Google Shape;208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86" name="Google Shape;208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7" name="Google Shape;208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8" name="Google Shape;208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9" name="Google Shape;208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0" name="Google Shape;209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1" name="Google Shape;209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2" name="Google Shape;209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3" name="Google Shape;209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94" name="Google Shape;209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95" name="Google Shape;209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6" name="Google Shape;209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7" name="Google Shape;209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8" name="Google Shape;209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9" name="Google Shape;209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0" name="Google Shape;210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1" name="Google Shape;210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2" name="Google Shape;210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03" name="Google Shape;210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04" name="Google Shape;210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05" name="Google Shape;210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6" name="Google Shape;210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7" name="Google Shape;210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8" name="Google Shape;210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9" name="Google Shape;210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0" name="Google Shape;211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1" name="Google Shape;211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2" name="Google Shape;211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13" name="Google Shape;211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14" name="Google Shape;211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5" name="Google Shape;211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6" name="Google Shape;211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7" name="Google Shape;211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8" name="Google Shape;211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9" name="Google Shape;211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0" name="Google Shape;212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1" name="Google Shape;212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2122" name="Google Shape;2122;p3"/>
          <p:cNvGrpSpPr/>
          <p:nvPr/>
        </p:nvGrpSpPr>
        <p:grpSpPr>
          <a:xfrm>
            <a:off x="5828848" y="2475440"/>
            <a:ext cx="2639246" cy="2223221"/>
            <a:chOff x="5828848" y="139240"/>
            <a:chExt cx="2639246" cy="2223221"/>
          </a:xfrm>
        </p:grpSpPr>
        <p:grpSp>
          <p:nvGrpSpPr>
            <p:cNvPr id="2123" name="Google Shape;2123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2124" name="Google Shape;212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25" name="Google Shape;212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26" name="Google Shape;212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7" name="Google Shape;212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8" name="Google Shape;212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9" name="Google Shape;212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0" name="Google Shape;213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1" name="Google Shape;213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2" name="Google Shape;213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3" name="Google Shape;213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34" name="Google Shape;213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35" name="Google Shape;213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6" name="Google Shape;213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7" name="Google Shape;213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8" name="Google Shape;213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9" name="Google Shape;213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0" name="Google Shape;214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1" name="Google Shape;214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2" name="Google Shape;214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43" name="Google Shape;214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44" name="Google Shape;214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45" name="Google Shape;214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6" name="Google Shape;214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7" name="Google Shape;214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8" name="Google Shape;214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9" name="Google Shape;214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0" name="Google Shape;215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1" name="Google Shape;215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2" name="Google Shape;215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53" name="Google Shape;215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54" name="Google Shape;215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5" name="Google Shape;215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6" name="Google Shape;215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7" name="Google Shape;215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8" name="Google Shape;215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9" name="Google Shape;215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0" name="Google Shape;216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1" name="Google Shape;216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162" name="Google Shape;2162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2163" name="Google Shape;2163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64" name="Google Shape;216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65" name="Google Shape;216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6" name="Google Shape;216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7" name="Google Shape;216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8" name="Google Shape;216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9" name="Google Shape;216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0" name="Google Shape;217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1" name="Google Shape;217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2" name="Google Shape;217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73" name="Google Shape;217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74" name="Google Shape;217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5" name="Google Shape;217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6" name="Google Shape;217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7" name="Google Shape;217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8" name="Google Shape;217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9" name="Google Shape;217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0" name="Google Shape;218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1" name="Google Shape;218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82" name="Google Shape;2182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83" name="Google Shape;218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84" name="Google Shape;218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5" name="Google Shape;218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6" name="Google Shape;218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7" name="Google Shape;218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8" name="Google Shape;218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9" name="Google Shape;218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0" name="Google Shape;219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1" name="Google Shape;219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92" name="Google Shape;219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93" name="Google Shape;219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4" name="Google Shape;219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5" name="Google Shape;219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6" name="Google Shape;219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7" name="Google Shape;219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8" name="Google Shape;219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9" name="Google Shape;219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0" name="Google Shape;220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01" name="Google Shape;2201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2202" name="Google Shape;2202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03" name="Google Shape;220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04" name="Google Shape;220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5" name="Google Shape;220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6" name="Google Shape;220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7" name="Google Shape;220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8" name="Google Shape;220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9" name="Google Shape;220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0" name="Google Shape;221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1" name="Google Shape;221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12" name="Google Shape;221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13" name="Google Shape;22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4" name="Google Shape;22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5" name="Google Shape;22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6" name="Google Shape;22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7" name="Google Shape;22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8" name="Google Shape;22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9" name="Google Shape;22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0" name="Google Shape;22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21" name="Google Shape;2221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22" name="Google Shape;222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23" name="Google Shape;222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4" name="Google Shape;222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5" name="Google Shape;222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6" name="Google Shape;222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7" name="Google Shape;222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8" name="Google Shape;222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9" name="Google Shape;222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0" name="Google Shape;223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31" name="Google Shape;223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32" name="Google Shape;22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3" name="Google Shape;22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4" name="Google Shape;22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5" name="Google Shape;22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6" name="Google Shape;22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7" name="Google Shape;22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8" name="Google Shape;22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9" name="Google Shape;22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40" name="Google Shape;2240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2241" name="Google Shape;224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42" name="Google Shape;224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43" name="Google Shape;224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4" name="Google Shape;224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5" name="Google Shape;224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6" name="Google Shape;224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7" name="Google Shape;224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8" name="Google Shape;224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9" name="Google Shape;224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0" name="Google Shape;225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51" name="Google Shape;225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52" name="Google Shape;22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3" name="Google Shape;22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4" name="Google Shape;22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5" name="Google Shape;22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6" name="Google Shape;22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7" name="Google Shape;22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8" name="Google Shape;22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9" name="Google Shape;22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60" name="Google Shape;226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61" name="Google Shape;226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62" name="Google Shape;226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3" name="Google Shape;226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4" name="Google Shape;226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5" name="Google Shape;226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6" name="Google Shape;226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7" name="Google Shape;226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8" name="Google Shape;226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9" name="Google Shape;226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70" name="Google Shape;227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71" name="Google Shape;22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2" name="Google Shape;22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3" name="Google Shape;22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4" name="Google Shape;22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5" name="Google Shape;22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6" name="Google Shape;22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7" name="Google Shape;22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8" name="Google Shape;22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79" name="Google Shape;2279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2280" name="Google Shape;228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81" name="Google Shape;228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82" name="Google Shape;228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3" name="Google Shape;228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4" name="Google Shape;228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5" name="Google Shape;228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6" name="Google Shape;228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7" name="Google Shape;228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8" name="Google Shape;228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9" name="Google Shape;228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90" name="Google Shape;229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91" name="Google Shape;22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2" name="Google Shape;22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3" name="Google Shape;22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4" name="Google Shape;22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5" name="Google Shape;22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6" name="Google Shape;22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7" name="Google Shape;22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8" name="Google Shape;22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99" name="Google Shape;229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00" name="Google Shape;230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01" name="Google Shape;230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2" name="Google Shape;230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3" name="Google Shape;230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4" name="Google Shape;230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5" name="Google Shape;230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6" name="Google Shape;230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7" name="Google Shape;230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8" name="Google Shape;230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09" name="Google Shape;230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10" name="Google Shape;23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1" name="Google Shape;23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2" name="Google Shape;23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3" name="Google Shape;23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4" name="Google Shape;23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5" name="Google Shape;23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6" name="Google Shape;23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7" name="Google Shape;23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18" name="Google Shape;2318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319" name="Google Shape;231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20" name="Google Shape;232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21" name="Google Shape;232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2" name="Google Shape;232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3" name="Google Shape;232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4" name="Google Shape;232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5" name="Google Shape;232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6" name="Google Shape;232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7" name="Google Shape;232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8" name="Google Shape;232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29" name="Google Shape;232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30" name="Google Shape;23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1" name="Google Shape;23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2" name="Google Shape;23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3" name="Google Shape;23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4" name="Google Shape;23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5" name="Google Shape;23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6" name="Google Shape;23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7" name="Google Shape;23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338" name="Google Shape;233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39" name="Google Shape;233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0" name="Google Shape;234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1" name="Google Shape;234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2" name="Google Shape;234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3" name="Google Shape;234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4" name="Google Shape;234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5" name="Google Shape;234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6" name="Google Shape;234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7" name="Google Shape;234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48" name="Google Shape;234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9" name="Google Shape;23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0" name="Google Shape;23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1" name="Google Shape;23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2" name="Google Shape;23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3" name="Google Shape;23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4" name="Google Shape;23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5" name="Google Shape;23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6" name="Google Shape;23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57" name="Google Shape;2357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358" name="Google Shape;235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59" name="Google Shape;235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0" name="Google Shape;236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1" name="Google Shape;236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2" name="Google Shape;236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3" name="Google Shape;236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4" name="Google Shape;236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5" name="Google Shape;236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6" name="Google Shape;236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7" name="Google Shape;236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68" name="Google Shape;236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9" name="Google Shape;23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0" name="Google Shape;23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1" name="Google Shape;23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2" name="Google Shape;23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3" name="Google Shape;23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4" name="Google Shape;23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5" name="Google Shape;23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6" name="Google Shape;23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377" name="Google Shape;237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78" name="Google Shape;237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79" name="Google Shape;237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0" name="Google Shape;238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1" name="Google Shape;238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2" name="Google Shape;238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3" name="Google Shape;238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4" name="Google Shape;238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5" name="Google Shape;238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6" name="Google Shape;238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87" name="Google Shape;238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88" name="Google Shape;23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9" name="Google Shape;23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0" name="Google Shape;23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1" name="Google Shape;23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2" name="Google Shape;23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3" name="Google Shape;23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4" name="Google Shape;23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5" name="Google Shape;23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96" name="Google Shape;2396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397" name="Google Shape;239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98" name="Google Shape;239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99" name="Google Shape;239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0" name="Google Shape;240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1" name="Google Shape;240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2" name="Google Shape;240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3" name="Google Shape;240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4" name="Google Shape;240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5" name="Google Shape;240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6" name="Google Shape;240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07" name="Google Shape;240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08" name="Google Shape;24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9" name="Google Shape;24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0" name="Google Shape;24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1" name="Google Shape;24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2" name="Google Shape;24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3" name="Google Shape;24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4" name="Google Shape;24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5" name="Google Shape;24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16" name="Google Shape;241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417" name="Google Shape;241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18" name="Google Shape;241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9" name="Google Shape;241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0" name="Google Shape;242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1" name="Google Shape;242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2" name="Google Shape;242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" name="Google Shape;242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" name="Google Shape;242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" name="Google Shape;242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26" name="Google Shape;242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27" name="Google Shape;24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" name="Google Shape;24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" name="Google Shape;24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" name="Google Shape;24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" name="Google Shape;24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" name="Google Shape;24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" name="Google Shape;24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" name="Google Shape;24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2435" name="Google Shape;2435;p3"/>
          <p:cNvGrpSpPr/>
          <p:nvPr/>
        </p:nvGrpSpPr>
        <p:grpSpPr>
          <a:xfrm>
            <a:off x="5326941" y="293215"/>
            <a:ext cx="624301" cy="1192525"/>
            <a:chOff x="5326941" y="293215"/>
            <a:chExt cx="624301" cy="1192525"/>
          </a:xfrm>
        </p:grpSpPr>
        <p:sp>
          <p:nvSpPr>
            <p:cNvPr id="2436" name="Google Shape;2436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7" name="Google Shape;2437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R2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8" name="Google Shape;2438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R3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sp>
        <p:nvSpPr>
          <p:cNvPr id="2439" name="Google Shape;2439;p3"/>
          <p:cNvSpPr txBox="1"/>
          <p:nvPr/>
        </p:nvSpPr>
        <p:spPr>
          <a:xfrm>
            <a:off x="5326950" y="1169931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R4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0" name="Google Shape;2440;p3"/>
          <p:cNvSpPr txBox="1"/>
          <p:nvPr/>
        </p:nvSpPr>
        <p:spPr>
          <a:xfrm>
            <a:off x="5326950" y="14753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R5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1" name="Google Shape;2441;p3"/>
          <p:cNvSpPr txBox="1"/>
          <p:nvPr/>
        </p:nvSpPr>
        <p:spPr>
          <a:xfrm>
            <a:off x="5326951" y="17711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R6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2" name="Google Shape;2442;p3"/>
          <p:cNvSpPr txBox="1"/>
          <p:nvPr/>
        </p:nvSpPr>
        <p:spPr>
          <a:xfrm>
            <a:off x="5326941" y="2030477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R7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3" name="Google Shape;2443;p3"/>
          <p:cNvSpPr txBox="1"/>
          <p:nvPr/>
        </p:nvSpPr>
        <p:spPr>
          <a:xfrm>
            <a:off x="5326941" y="23359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R8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4" name="Google Shape;2444;p3"/>
          <p:cNvSpPr txBox="1"/>
          <p:nvPr/>
        </p:nvSpPr>
        <p:spPr>
          <a:xfrm>
            <a:off x="5326942" y="26317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R9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5" name="Google Shape;2445;p3"/>
          <p:cNvSpPr txBox="1"/>
          <p:nvPr/>
        </p:nvSpPr>
        <p:spPr>
          <a:xfrm>
            <a:off x="5204525" y="2939325"/>
            <a:ext cx="870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R10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6" name="Google Shape;2446;p3"/>
          <p:cNvSpPr txBox="1"/>
          <p:nvPr/>
        </p:nvSpPr>
        <p:spPr>
          <a:xfrm>
            <a:off x="5204525" y="32447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R11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7" name="Google Shape;2447;p3"/>
          <p:cNvSpPr txBox="1"/>
          <p:nvPr/>
        </p:nvSpPr>
        <p:spPr>
          <a:xfrm>
            <a:off x="5204675" y="35405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R12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2448" name="Google Shape;2448;p3"/>
          <p:cNvGrpSpPr/>
          <p:nvPr/>
        </p:nvGrpSpPr>
        <p:grpSpPr>
          <a:xfrm>
            <a:off x="5222056" y="3810209"/>
            <a:ext cx="729371" cy="1192525"/>
            <a:chOff x="5326941" y="293215"/>
            <a:chExt cx="624301" cy="1192525"/>
          </a:xfrm>
        </p:grpSpPr>
        <p:sp>
          <p:nvSpPr>
            <p:cNvPr id="2449" name="Google Shape;2449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R13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0" name="Google Shape;2450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R14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1" name="Google Shape;2451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R15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Google Shape;2453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4" name="Google Shape;2454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5" name="Google Shape;2455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7" name="Google Shape;2457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8" name="Google Shape;2458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9" name="Google Shape;2459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0" name="Google Shape;2460;p4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1" name="Google Shape;2461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2" name="Google Shape;2462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3" name="Google Shape;2463;p4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4" name="Google Shape;2464;p4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5" name="Google Shape;2465;p4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6" name="Google Shape;2466;p4"/>
          <p:cNvGrpSpPr/>
          <p:nvPr/>
        </p:nvGrpSpPr>
        <p:grpSpPr>
          <a:xfrm>
            <a:off x="3969597" y="1647738"/>
            <a:ext cx="478565" cy="635518"/>
            <a:chOff x="3619500" y="1618925"/>
            <a:chExt cx="538500" cy="952800"/>
          </a:xfrm>
        </p:grpSpPr>
        <p:sp>
          <p:nvSpPr>
            <p:cNvPr id="2467" name="Google Shape;246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8" name="Google Shape;2468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9" name="Google Shape;2469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0" name="Google Shape;2470;p4"/>
          <p:cNvGrpSpPr/>
          <p:nvPr/>
        </p:nvGrpSpPr>
        <p:grpSpPr>
          <a:xfrm>
            <a:off x="3969597" y="559088"/>
            <a:ext cx="478565" cy="635518"/>
            <a:chOff x="3619500" y="1618925"/>
            <a:chExt cx="538500" cy="952800"/>
          </a:xfrm>
        </p:grpSpPr>
        <p:sp>
          <p:nvSpPr>
            <p:cNvPr id="2471" name="Google Shape;247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3" name="Google Shape;2473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4" name="Google Shape;2474;p4"/>
          <p:cNvCxnSpPr>
            <a:stCxn id="246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75" name="Google Shape;2475;p4"/>
          <p:cNvCxnSpPr>
            <a:stCxn id="2461" idx="3"/>
            <a:endCxn id="246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476" name="Google Shape;2476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477" name="Google Shape;2477;p4"/>
            <p:cNvCxnSpPr>
              <a:stCxn id="2469" idx="3"/>
              <a:endCxn id="247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79" name="Google Shape;2479;p4"/>
            <p:cNvCxnSpPr>
              <a:stCxn id="2461" idx="1"/>
              <a:endCxn id="246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80" name="Google Shape;2480;p4"/>
          <p:cNvGrpSpPr/>
          <p:nvPr/>
        </p:nvGrpSpPr>
        <p:grpSpPr>
          <a:xfrm>
            <a:off x="3969597" y="2822238"/>
            <a:ext cx="478565" cy="635518"/>
            <a:chOff x="3619500" y="1618925"/>
            <a:chExt cx="538500" cy="952800"/>
          </a:xfrm>
        </p:grpSpPr>
        <p:sp>
          <p:nvSpPr>
            <p:cNvPr id="2481" name="Google Shape;248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2" name="Google Shape;2482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83" name="Google Shape;2483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84" name="Google Shape;2484;p4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7" name="Google Shape;248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88" name="Google Shape;248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89" name="Google Shape;2489;p4"/>
            <p:cNvCxnSpPr>
              <a:stCxn id="2490" idx="1"/>
              <a:endCxn id="248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91" name="Google Shape;249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90" name="Google Shape;2490;p4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2" name="Google Shape;2492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3" name="Google Shape;2493;p4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4" name="Google Shape;2494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495" name="Google Shape;2495;p4"/>
            <p:cNvCxnSpPr>
              <a:stCxn id="2460" idx="1"/>
              <a:endCxn id="249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7" name="Google Shape;2497;p4"/>
            <p:cNvCxnSpPr>
              <a:stCxn id="2463" idx="1"/>
              <a:endCxn id="246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8" name="Google Shape;2498;p4"/>
            <p:cNvCxnSpPr>
              <a:stCxn id="2460" idx="1"/>
              <a:endCxn id="246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499" name="Google Shape;2499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1" name="Google Shape;2501;p4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2" name="Google Shape;2502;p4"/>
          <p:cNvCxnSpPr>
            <a:stCxn id="2499" idx="3"/>
            <a:endCxn id="2460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3" name="Google Shape;2503;p4"/>
          <p:cNvCxnSpPr>
            <a:stCxn id="2500" idx="3"/>
            <a:endCxn id="246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4" name="Google Shape;2504;p4"/>
          <p:cNvCxnSpPr>
            <a:stCxn id="2505" idx="3"/>
            <a:endCxn id="248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5" name="Google Shape;2505;p4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7" name="Google Shape;2507;p4"/>
          <p:cNvCxnSpPr>
            <a:stCxn id="2506" idx="1"/>
            <a:endCxn id="250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9" name="Google Shape;2509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1" name="Google Shape;251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2" name="Google Shape;251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3" name="Google Shape;251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4" name="Google Shape;251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5" name="Google Shape;251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516" name="Google Shape;2516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517" name="Google Shape;2517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18" name="Google Shape;2518;p4"/>
            <p:cNvCxnSpPr>
              <a:stCxn id="2485" idx="3"/>
              <a:endCxn id="2492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519" name="Google Shape;2519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0" name="Google Shape;2520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1" name="Google Shape;2521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2" name="Google Shape;2522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496" name="Google Shape;2496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3" name="Google Shape;2523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524" name="Google Shape;2524;p4"/>
          <p:cNvCxnSpPr>
            <a:stCxn id="2509" idx="3"/>
            <a:endCxn id="249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5" name="Google Shape;2525;p4"/>
          <p:cNvCxnSpPr>
            <a:stCxn id="245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6" name="Google Shape;2526;p4"/>
          <p:cNvCxnSpPr>
            <a:stCxn id="245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27" name="Google Shape;2527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8" name="Google Shape;2528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9" name="Google Shape;2529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0" name="Google Shape;2530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1" name="Google Shape;2531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2" name="Google Shape;2532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3" name="Google Shape;2533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4" name="Google Shape;2534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5" name="Google Shape;2535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6" name="Google Shape;2536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9" name="Google Shape;2539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0" name="Google Shape;2540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3" name="Google Shape;2543;p4"/>
          <p:cNvCxnSpPr>
            <a:endCxn id="2457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44" name="Google Shape;2544;p4"/>
          <p:cNvCxnSpPr>
            <a:stCxn id="2523" idx="1"/>
            <a:endCxn id="253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45" name="Google Shape;2545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6" name="Google Shape;2546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7" name="Google Shape;2547;p4"/>
          <p:cNvCxnSpPr>
            <a:stCxn id="2545" idx="2"/>
            <a:endCxn id="2541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48" name="Google Shape;2548;p4"/>
          <p:cNvCxnSpPr>
            <a:stCxn id="2546" idx="2"/>
            <a:endCxn id="2540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49" name="Google Shape;2549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0" name="Google Shape;2550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1" name="Google Shape;2551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2" name="Google Shape;2552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3" name="Google Shape;2553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4" name="Google Shape;2554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5" name="Google Shape;2555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6" name="Google Shape;2556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7" name="Google Shape;2557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8" name="Google Shape;2558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9" name="Google Shape;2559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0" name="Google Shape;2560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1" name="Google Shape;2561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2" name="Google Shape;2562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3" name="Google Shape;2563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5" name="Google Shape;2565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6" name="Google Shape;2566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7" name="Google Shape;2567;p4"/>
          <p:cNvGrpSpPr/>
          <p:nvPr/>
        </p:nvGrpSpPr>
        <p:grpSpPr>
          <a:xfrm>
            <a:off x="3662063" y="880680"/>
            <a:ext cx="308134" cy="2472330"/>
            <a:chOff x="3662063" y="880680"/>
            <a:chExt cx="308134" cy="2472330"/>
          </a:xfrm>
        </p:grpSpPr>
        <p:cxnSp>
          <p:nvCxnSpPr>
            <p:cNvPr id="2568" name="Google Shape;2568;p4"/>
            <p:cNvCxnSpPr>
              <a:stCxn id="2472" idx="3"/>
              <a:endCxn id="2468" idx="3"/>
            </p:cNvCxnSpPr>
            <p:nvPr/>
          </p:nvCxnSpPr>
          <p:spPr>
            <a:xfrm>
              <a:off x="3969597" y="880680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69" name="Google Shape;2569;p4"/>
            <p:cNvCxnSpPr>
              <a:stCxn id="2468" idx="3"/>
              <a:endCxn id="2482" idx="3"/>
            </p:cNvCxnSpPr>
            <p:nvPr/>
          </p:nvCxnSpPr>
          <p:spPr>
            <a:xfrm>
              <a:off x="3969597" y="1969330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70" name="Google Shape;2570;p4"/>
            <p:cNvCxnSpPr>
              <a:stCxn id="2571" idx="3"/>
              <a:endCxn id="2482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572" name="Google Shape;2572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2571" name="Google Shape;257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73" name="Google Shape;2573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74" name="Google Shape;2574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75" name="Google Shape;2575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6" name="Google Shape;2576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7" name="Google Shape;2577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8" name="Google Shape;2578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579" name="Google Shape;2579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580" name="Google Shape;2580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2581" name="Google Shape;258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82" name="Google Shape;2582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83" name="Google Shape;2583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84" name="Google Shape;2584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5" name="Google Shape;2585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6" name="Google Shape;2586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7" name="Google Shape;2587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588" name="Google Shape;2588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2589" name="Google Shape;2589;p4"/>
          <p:cNvCxnSpPr>
            <a:stCxn id="2581" idx="3"/>
            <a:endCxn id="2566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0" name="Google Shape;2590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1" name="Google Shape;2591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2" name="Google Shape;2592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3" name="Google Shape;2593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4" name="Google Shape;2594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5" name="Google Shape;2595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96" name="Google Shape;2596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7" name="Google Shape;2597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4"/>
          <p:cNvSpPr/>
          <p:nvPr/>
        </p:nvSpPr>
        <p:spPr>
          <a:xfrm>
            <a:off x="3368950" y="358975"/>
            <a:ext cx="1572300" cy="32124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1" name="Google Shape;2601;p4"/>
          <p:cNvSpPr/>
          <p:nvPr/>
        </p:nvSpPr>
        <p:spPr>
          <a:xfrm>
            <a:off x="19572" y="132446"/>
            <a:ext cx="3380100" cy="1182900"/>
          </a:xfrm>
          <a:prstGeom prst="wedgeRoundRectCallout">
            <a:avLst>
              <a:gd name="adj1" fmla="val 49032"/>
              <a:gd name="adj2" fmla="val 8966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Diese 16 Register tun in der CPU ihren Dienst, Auch wenn hier nur exemplarisch 3 Register dargestellt sind und von jedem auch nur 1 Flipflop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602" name="Google Shape;260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9751" y="206604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7" name="Google Shape;657;p2"/>
          <p:cNvGrpSpPr/>
          <p:nvPr/>
        </p:nvGrpSpPr>
        <p:grpSpPr>
          <a:xfrm>
            <a:off x="2850042" y="3840303"/>
            <a:ext cx="6293965" cy="1303190"/>
            <a:chOff x="2221409" y="3718077"/>
            <a:chExt cx="4589445" cy="753376"/>
          </a:xfrm>
        </p:grpSpPr>
        <p:pic>
          <p:nvPicPr>
            <p:cNvPr id="658" name="Google Shape;658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9" name="Google Shape;659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0" name="Google Shape;660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1" name="Google Shape;661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2" name="Google Shape;662;p2"/>
          <p:cNvGrpSpPr/>
          <p:nvPr/>
        </p:nvGrpSpPr>
        <p:grpSpPr>
          <a:xfrm>
            <a:off x="4955593" y="1150659"/>
            <a:ext cx="2036703" cy="2058600"/>
            <a:chOff x="4101785" y="889008"/>
            <a:chExt cx="2036703" cy="2058600"/>
          </a:xfrm>
        </p:grpSpPr>
        <p:sp>
          <p:nvSpPr>
            <p:cNvPr id="663" name="Google Shape;663;p2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64" name="Google Shape;664;p2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665" name="Google Shape;665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66" name="Google Shape;666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6" name="Google Shape;676;p2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677" name="Google Shape;677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78" name="Google Shape;678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88" name="Google Shape;688;p2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689" name="Google Shape;689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90" name="Google Shape;690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0" name="Google Shape;700;p2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701" name="Google Shape;701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02" name="Google Shape;702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2" name="Google Shape;712;p2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713" name="Google Shape;713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14" name="Google Shape;714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4" name="Google Shape;724;p2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725" name="Google Shape;725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26" name="Google Shape;726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36" name="Google Shape;736;p2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737" name="Google Shape;737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38" name="Google Shape;738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1" name="Google Shape;741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2" name="Google Shape;742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3" name="Google Shape;743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8" name="Google Shape;748;p2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749" name="Google Shape;749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50" name="Google Shape;750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3" name="Google Shape;753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4" name="Google Shape;754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5" name="Google Shape;755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60" name="Google Shape;760;p2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761" name="Google Shape;761;p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62" name="Google Shape;762;p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p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72" name="Google Shape;772;p2"/>
          <p:cNvSpPr/>
          <p:nvPr/>
        </p:nvSpPr>
        <p:spPr>
          <a:xfrm>
            <a:off x="0" y="594600"/>
            <a:ext cx="2850000" cy="39543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2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p2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5" name="Google Shape;775;p2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6" name="Google Shape;776;p2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Google Shape;777;p2"/>
          <p:cNvSpPr txBox="1"/>
          <p:nvPr/>
        </p:nvSpPr>
        <p:spPr>
          <a:xfrm>
            <a:off x="4389055" y="59459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2"/>
          <p:cNvSpPr txBox="1"/>
          <p:nvPr/>
        </p:nvSpPr>
        <p:spPr>
          <a:xfrm>
            <a:off x="74589" y="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9" name="Google Shape;779;p2"/>
          <p:cNvSpPr/>
          <p:nvPr/>
        </p:nvSpPr>
        <p:spPr>
          <a:xfrm>
            <a:off x="5679750" y="1909800"/>
            <a:ext cx="3380100" cy="1182900"/>
          </a:xfrm>
          <a:prstGeom prst="wedgeRoundRectCallout">
            <a:avLst>
              <a:gd name="adj1" fmla="val -60673"/>
              <a:gd name="adj2" fmla="val 6017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Meine Register werden hier funktionell als Körbchen dargestellt. 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Aber wie werden sie realisiert?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780" name="Google Shape;78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8229" y="32092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5" name="Google Shape;2605;p1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Register bestehen aus D-Flipflops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06" name="Google Shape;2606;p1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2607" name="Google Shape;2607;p1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08" name="Google Shape;2608;p1"/>
            <p:cNvCxnSpPr>
              <a:stCxn id="2609" idx="1"/>
              <a:endCxn id="2609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610" name="Google Shape;2610;p1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1" name="Google Shape;2611;p1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2" name="Google Shape;2612;p1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9" name="Google Shape;2609;p1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13" name="Google Shape;2613;p1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2614" name="Google Shape;2614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615" name="Google Shape;2615;p1"/>
            <p:cNvGrpSpPr/>
            <p:nvPr/>
          </p:nvGrpSpPr>
          <p:grpSpPr>
            <a:xfrm>
              <a:off x="3384046" y="3359606"/>
              <a:ext cx="243104" cy="80522"/>
              <a:chOff x="4549549" y="3416921"/>
              <a:chExt cx="373777" cy="119700"/>
            </a:xfrm>
          </p:grpSpPr>
          <p:grpSp>
            <p:nvGrpSpPr>
              <p:cNvPr id="2616" name="Google Shape;2616;p1"/>
              <p:cNvGrpSpPr/>
              <p:nvPr/>
            </p:nvGrpSpPr>
            <p:grpSpPr>
              <a:xfrm>
                <a:off x="4549549" y="3423804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617" name="Google Shape;2617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8" name="Google Shape;2618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9" name="Google Shape;2619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20" name="Google Shape;2620;p1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621" name="Google Shape;2621;p1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2622" name="Google Shape;2622;p1"/>
          <p:cNvCxnSpPr>
            <a:stCxn id="2614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623" name="Google Shape;2623;p1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2624" name="Google Shape;2624;p1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25" name="Google Shape;2625;p1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626" name="Google Shape;2626;p1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7" name="Google Shape;2627;p1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8" name="Google Shape;262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4" name="Google Shape;834;p2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35" name="Google Shape;835;p2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36" name="Google Shape;836;p2"/>
            <p:cNvCxnSpPr>
              <a:stCxn id="837" idx="1"/>
              <a:endCxn id="83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38" name="Google Shape;838;p2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1" name="Google Shape;841;p2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42" name="Google Shape;842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3" name="Google Shape;843;p2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44" name="Google Shape;844;p2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45" name="Google Shape;845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6" name="Google Shape;846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7" name="Google Shape;847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8" name="Google Shape;848;p2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49" name="Google Shape;849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850" name="Google Shape;850;p2"/>
          <p:cNvCxnSpPr>
            <a:stCxn id="842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851" name="Google Shape;851;p2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852" name="Google Shape;852;p2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853" name="Google Shape;853;p2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54" name="Google Shape;854;p2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2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6" name="Google Shape;85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Bei steigender Taktflanke speichert das D-Flipflop das Signal am D-Eingang. Also D=0 - &gt; Takt - &gt; Q=0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0                  0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59" name="Google Shape;859;p2"/>
          <p:cNvCxnSpPr>
            <a:stCxn id="858" idx="1"/>
            <a:endCxn id="85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name="adj1" fmla="val -16867"/>
              <a:gd name="adj2" fmla="val -77485107"/>
              <a:gd name="adj3" fmla="val 1168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4" name="Google Shape;864;p3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65" name="Google Shape;865;p3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66" name="Google Shape;866;p3"/>
            <p:cNvCxnSpPr>
              <a:stCxn id="867" idx="1"/>
              <a:endCxn id="86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68" name="Google Shape;868;p3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3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3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1" name="Google Shape;871;p3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72" name="Google Shape;872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73" name="Google Shape;873;p3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74" name="Google Shape;874;p3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75" name="Google Shape;875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6" name="Google Shape;876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7" name="Google Shape;877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8" name="Google Shape;878;p3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79" name="Google Shape;879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880" name="Google Shape;880;p3"/>
          <p:cNvCxnSpPr>
            <a:stCxn id="872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881" name="Google Shape;881;p3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/>
                <a:gridCol w="749400"/>
                <a:gridCol w="749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882" name="Google Shape;882;p3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883" name="Google Shape;883;p3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84" name="Google Shape;884;p3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3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6" name="Google Shape;88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Bei steigender Taktflanke speichert das D-Flipflop das Signal am D-Eingang. Also D=1 - &gt; Takt - &gt; Q=1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3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1                  1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89" name="Google Shape;889;p3"/>
          <p:cNvCxnSpPr>
            <a:stCxn id="888" idx="1"/>
            <a:endCxn id="88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name="adj1" fmla="val -16867"/>
              <a:gd name="adj2" fmla="val -77485107"/>
              <a:gd name="adj3" fmla="val 1168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0" name="Google Shape;2630;p2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1" name="Google Shape;263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Entweder soll das Register bei einem Takt einen neuen Wert vom Datenbus DB einspeichern, oder den alten Wert behalten.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3" name="Google Shape;2633;p2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34" name="Google Shape;2634;p2"/>
          <p:cNvCxnSpPr>
            <a:stCxn id="2635" idx="1"/>
            <a:endCxn id="263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36" name="Google Shape;2636;p2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7" name="Google Shape;2637;p2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8" name="Google Shape;2638;p2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5" name="Google Shape;2635;p2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2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0" name="Google Shape;2640;p2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41" name="Google Shape;2641;p2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42" name="Google Shape;2642;p2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3" name="Google Shape;2643;p2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4" name="Google Shape;2644;p2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5" name="Google Shape;2645;p2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2646" name="Google Shape;2646;p2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647" name="Google Shape;2647;p2"/>
          <p:cNvCxnSpPr>
            <a:stCxn id="2639" idx="3"/>
          </p:cNvCxnSpPr>
          <p:nvPr/>
        </p:nvCxnSpPr>
        <p:spPr>
          <a:xfrm rot="10800000" flipH="1">
            <a:off x="4833557" y="2713732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48" name="Google Shape;2648;p2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9" name="Google Shape;2649;p2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0" name="Google Shape;2650;p2"/>
          <p:cNvCxnSpPr>
            <a:stCxn id="2649" idx="3"/>
            <a:endCxn id="2635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1" name="Google Shape;2651;p2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3042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2" name="Google Shape;2652;p2"/>
          <p:cNvCxnSpPr>
            <a:endCxn id="263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3604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3" name="Google Shape;2653;p2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4" name="Google Shape;2654;p2"/>
          <p:cNvCxnSpPr>
            <a:endCxn id="2649" idx="2"/>
          </p:cNvCxnSpPr>
          <p:nvPr/>
        </p:nvCxnSpPr>
        <p:spPr>
          <a:xfrm rot="10800000" flipH="1">
            <a:off x="4014699" y="2780259"/>
            <a:ext cx="579000" cy="2397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5" name="Google Shape;2655;p2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6" name="Google Shape;2656;p2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7" name="Google Shape;2657;p2"/>
          <p:cNvCxnSpPr>
            <a:endCxn id="263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658" name="Google Shape;2658;p2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DB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2659" name="Google Shape;2659;p2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0" name="Google Shape;2660;p2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1" name="Google Shape;2661;p2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2" name="Google Shape;2662;p2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" name="Google Shape;2664;p3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5" name="Google Shape;266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6" name="Google Shape;2666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Multiplexer führt die Auswahl durch.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67" name="Google Shape;2667;p3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8" name="Google Shape;2668;p3"/>
          <p:cNvCxnSpPr>
            <a:stCxn id="2669" idx="1"/>
            <a:endCxn id="266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0" name="Google Shape;2670;p3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1" name="Google Shape;2671;p3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2" name="Google Shape;2672;p3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9" name="Google Shape;2669;p3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3" name="Google Shape;2673;p3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4" name="Google Shape;2674;p3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75" name="Google Shape;2675;p3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76" name="Google Shape;2676;p3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7" name="Google Shape;2677;p3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8" name="Google Shape;2678;p3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9" name="Google Shape;2679;p3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2680" name="Google Shape;2680;p3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681" name="Google Shape;2681;p3"/>
          <p:cNvCxnSpPr>
            <a:stCxn id="2673" idx="3"/>
          </p:cNvCxnSpPr>
          <p:nvPr/>
        </p:nvCxnSpPr>
        <p:spPr>
          <a:xfrm rot="10800000" flipH="1">
            <a:off x="4833557" y="2713732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2" name="Google Shape;2682;p3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3" name="Google Shape;2683;p3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84" name="Google Shape;2684;p3"/>
          <p:cNvCxnSpPr>
            <a:stCxn id="2683" idx="3"/>
            <a:endCxn id="2669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5" name="Google Shape;2685;p3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398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6" name="Google Shape;2686;p3"/>
          <p:cNvCxnSpPr>
            <a:endCxn id="266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3476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7" name="Google Shape;2687;p3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8" name="Google Shape;2688;p3"/>
          <p:cNvCxnSpPr>
            <a:endCxn id="2683" idx="2"/>
          </p:cNvCxnSpPr>
          <p:nvPr/>
        </p:nvCxnSpPr>
        <p:spPr>
          <a:xfrm rot="10800000" flipH="1">
            <a:off x="4014699" y="2780259"/>
            <a:ext cx="579000" cy="2397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9" name="Google Shape;2689;p3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0" name="Google Shape;2690;p3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1" name="Google Shape;2691;p3"/>
          <p:cNvCxnSpPr>
            <a:endCxn id="266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692" name="Google Shape;2692;p3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DB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2693" name="Google Shape;2693;p3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4" name="Google Shape;2694;p3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5" name="Google Shape;2695;p3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6" name="Google Shape;2696;p3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6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1" name="Google Shape;97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2" name="Google Shape;972;p6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0 steht, wird Q=0 auf den D-Eingang des Flipflops zurückgeführt. Q bleibt bei Takt auf 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3" name="Google Shape;973;p6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4" name="Google Shape;974;p6"/>
          <p:cNvCxnSpPr>
            <a:stCxn id="975" idx="1"/>
            <a:endCxn id="97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6" name="Google Shape;976;p6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6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8" name="Google Shape;978;p6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6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6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0" name="Google Shape;980;p6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981" name="Google Shape;981;p6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982" name="Google Shape;982;p6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3" name="Google Shape;983;p6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4" name="Google Shape;984;p6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5" name="Google Shape;985;p6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986" name="Google Shape;986;p6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987" name="Google Shape;987;p6"/>
          <p:cNvCxnSpPr>
            <a:stCxn id="979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8" name="Google Shape;988;p6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6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990" name="Google Shape;990;p6"/>
          <p:cNvCxnSpPr>
            <a:stCxn id="989" idx="3"/>
            <a:endCxn id="975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1" name="Google Shape;991;p6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2" name="Google Shape;992;p6"/>
          <p:cNvCxnSpPr>
            <a:endCxn id="97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3" name="Google Shape;993;p6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4" name="Google Shape;994;p6"/>
          <p:cNvCxnSpPr>
            <a:endCxn id="989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5" name="Google Shape;995;p6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996" name="Google Shape;996;p6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997" name="Google Shape;997;p6"/>
          <p:cNvCxnSpPr>
            <a:endCxn id="97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98" name="Google Shape;998;p6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999" name="Google Shape;999;p6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0" name="Google Shape;1000;p6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1" name="Google Shape;1001;p6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2" name="Google Shape;1002;p6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3" name="Google Shape;1003;p6"/>
          <p:cNvCxnSpPr>
            <a:endCxn id="989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7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9" name="Google Shape;100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0" name="Google Shape;1010;p7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Wenn das Auswahlsignal auf 0 steht, wird Q=1 auf den D-Eingang des Flipflops zurückgeführt. Q bleibt bei Takt auf 1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1" name="Google Shape;1011;p7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2" name="Google Shape;1012;p7"/>
          <p:cNvCxnSpPr>
            <a:stCxn id="1013" idx="1"/>
            <a:endCxn id="101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4" name="Google Shape;1014;p7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5" name="Google Shape;1015;p7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7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7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8" name="Google Shape;1018;p7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19" name="Google Shape;1019;p7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20" name="Google Shape;1020;p7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1" name="Google Shape;1021;p7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2" name="Google Shape;1022;p7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3" name="Google Shape;1023;p7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024" name="Google Shape;1024;p7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025" name="Google Shape;1025;p7"/>
          <p:cNvCxnSpPr>
            <a:stCxn id="1017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6" name="Google Shape;1026;p7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28" name="Google Shape;1028;p7"/>
          <p:cNvCxnSpPr>
            <a:stCxn id="1027" idx="3"/>
            <a:endCxn id="101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9" name="Google Shape;1029;p7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0" name="Google Shape;1030;p7"/>
          <p:cNvCxnSpPr>
            <a:endCxn id="101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1" name="Google Shape;1031;p7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2" name="Google Shape;1032;p7"/>
          <p:cNvCxnSpPr>
            <a:endCxn id="1027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33" name="Google Shape;1033;p7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34" name="Google Shape;1034;p7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1035" name="Google Shape;1035;p7"/>
          <p:cNvCxnSpPr>
            <a:endCxn id="101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036" name="Google Shape;1036;p7"/>
          <p:cNvGraphicFramePr/>
          <p:nvPr/>
        </p:nvGraphicFramePr>
        <p:xfrm>
          <a:off x="644250" y="8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/>
                <a:gridCol w="634650"/>
                <a:gridCol w="634650"/>
                <a:gridCol w="634650"/>
                <a:gridCol w="6346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cxnSp>
        <p:nvCxnSpPr>
          <p:cNvPr id="1037" name="Google Shape;1037;p7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8" name="Google Shape;1038;p7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9" name="Google Shape;1039;p7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0" name="Google Shape;1040;p7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1" name="Google Shape;1041;p7"/>
          <p:cNvCxnSpPr>
            <a:endCxn id="1027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Bildschirmpräsentation (16:9)</PresentationFormat>
  <Paragraphs>351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Simple Light</vt:lpstr>
      <vt:lpstr>Simple Light</vt:lpstr>
      <vt:lpstr>Register des Mikrocontrollers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Register des Mikrocontrollers</dc:title>
  <dc:creator>Jörg Sturm</dc:creator>
  <cp:lastModifiedBy>Jörg Sturm</cp:lastModifiedBy>
  <cp:revision>1</cp:revision>
  <dcterms:modified xsi:type="dcterms:W3CDTF">2020-01-03T18:38:34Z</dcterms:modified>
</cp:coreProperties>
</file>