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tags/tag3.xml" ContentType="application/vnd.openxmlformats-officedocument.presentationml.tags+xml"/>
  <Override PartName="/ppt/ink/inkAction3.xml" ContentType="application/vnd.ms-office.inkAction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ink/inkAction4.xml" ContentType="application/vnd.ms-office.inkAction+xml"/>
  <Override PartName="/ppt/tags/tag6.xml" ContentType="application/vnd.openxmlformats-officedocument.presentationml.tags+xml"/>
  <Override PartName="/ppt/ink/inkAction5.xml" ContentType="application/vnd.ms-office.inkAction+xml"/>
  <Override PartName="/ppt/tags/tag7.xml" ContentType="application/vnd.openxmlformats-officedocument.presentationml.tags+xml"/>
  <Override PartName="/ppt/ink/inkAction6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9" r:id="rId3"/>
    <p:sldId id="260" r:id="rId4"/>
    <p:sldId id="265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72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21:26.2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8159">
    <iact:property name="dataType"/>
    <iact:actionData xml:id="d0">
      <inkml:trace xmlns:inkml="http://www.w3.org/2003/InkML" xml:id="stk0" contextRef="#ctx0" brushRef="#br0">7849 18503 0,'53'-17'49,"35"17"-48,71 0 28,88 0-28,35 17 29,71 18-21,0-17 11,-212-18-19,335 18 38,-246-18-38,-125 0 0,89-36 37,-158 36-37,70-52 28,-71 52-28,35-53 38,54 17-38,-89 19 28,36-19-28,-71 19 0,35-1 27,-17 1-27,52-36 38,-35 53-38,-17-18 0,53-17 37,-1-1-37,-35 19 0,1-1 27,17-35-27,-36 0 38,-17 36-19,18-1 0,-18 0-19,0 1 28,0-19-28,0 19 28,0-1-19,-18 1 30,1-1-39,-1 18 28,-17-53-28,-1 53 28,-52-35-19,-53-18 20,0 18 10,0-1-30,88 19 10,-70 17-19,52 0 28,-158-36-28,158 19 28,-141-1-28,142 18 28,-89-18-28,71 18 28,17 0-28,-140 36 28,140-19-28,-52-17 28,70 18-28,-35 0 0,-18 17 37,-106 0-28,159-17-9,-88 17 28,0-17-28,17 17 28,19 0-19,69 1 0,1-36-9,17 35 0,-34 18 47,34 0-47,18 0 38,18 0-19,-18-36-19,0 1 28,0 17-28,0-17 0,0-1 27,0 1-27,0 0 28,0 17-28,0-17 28,0-1-28,0 18 28,0-17-28,0 0 0,0-1 37,0 1-37,17 0 0,1 35 37,-1-18-8,36 0 10,-17 0-30,-1-17 20,0-18-10,-17 0-10,17 0 60,0 0-60,-17-53 150,-36-35-150</inkml:trace>
    </iact:actionData>
  </iact:action>
  <iact:action type="add" startTime="21488">
    <iact:property name="dataType"/>
    <iact:actionData xml:id="d1">
      <inkml:trace xmlns:inkml="http://www.w3.org/2003/InkML" xml:id="stk1" contextRef="#ctx0" brushRef="#br0">7920 2117 0,'18'0'99,"228"53"-98,-122-18 28,-54-18-28,36 19 48,423 34-48,-423-34 0,335 69 67,18 1-67,-247-70 48,123-36-48,17 0 48,-334 0-19,70-36-29,71-140 58,-124 158-58,54-123 48,-72 71-48,18 34 28,18-52-28,-53 70 28,36-34-28,-19 34 28,1-35-19,-18 35 10,18-35 10,-18 36-10,0-18 30,-18-18-49,0 0 38,1 35-9,-19-17-29,19 35 0,-1-18 27,-35 1-18,18-1 20,0 0-20,-18-17 20,17 35-10,19 0-19,-1-18 0,-17 1 27,-36 17-27,-17-18 28,35 0-28,36 18 0,-89-35 57,-35 17-57,105 18 0,-87-35 47,17 18-38,35-1 30,1 0-30,52 18-9,-70 0 28,35 0-28,0 0 0,-53 0 37,-52-17-28,34 17 21,1 0-30,-1 0 28,1 0-28,-18 0 36,-18 17-36,106-17 28,-35 18-28,17-18 38,36 18-38,0-18 0,-36 17 37,1-17-37,52 0 26,-53 18-26,36-1 28,-35-17-28,34 18 0,-17 0 27,0-1-27,18-17 28,0 18-28,17 0 0,-35-1 27,36-17-18,-19 18-9,1 0 18,-18-1-18,0 19 38,0-19-38,36 1 8,-36 17 21,35-35-29,-17 71 28,0-18 11,35-18-30,0-18-9,0 19 28,0-19 1,17 1-29,-17 0 28,0-1-28,36-17 38,-19 36-38,1-19 38,-1-17-38,1 0 28,0 18-28,17-1 38,-35 1-38,18-18 28,-18 18-19,35-18 20,-17 17 40</inkml:trace>
    </iact:actionData>
  </iact:action>
  <iact:action type="add" startTime="30113">
    <iact:property name="dataType"/>
    <iact:actionData xml:id="d2">
      <inkml:trace xmlns:inkml="http://www.w3.org/2003/InkML" xml:id="stk2" contextRef="#ctx0" brushRef="#br0">2505 4357 0,'0'0'1,"35"0"47,18 0-47,0 0 28,53 17-28,0 1 28,-1-18-28,-52 0 8,0 18 11,18-18-19,17 17 0,106 1 27,-124-18-8,160 0-10,-71 0 30,-54 0-30,-34 0 20,-53 0-29,17-18 28,0 18-28,-17 0 8,-1 0 11,1 0-19,17 0 0,89 0 37,-54 0-37,-34 0 28,52 0-28,-71 0 28,54 0-28,-36 0 48,-17-17-48,0 17 58,-18-18-29,17 18-10,1 0 10,35 0-29,-18 0 28,36 0-28,-36-18 28,0 18-28,-17 0 28</inkml:trace>
    </iact:actionData>
  </iact:action>
  <iact:action type="add" startTime="32064">
    <iact:property name="dataType"/>
    <iact:actionData xml:id="d3">
      <inkml:trace xmlns:inkml="http://www.w3.org/2003/InkML" xml:id="stk3" contextRef="#ctx0" brushRef="#br0">688 5203 0,'106'0'99,"35"0"-98,18 0 28,52 0-28,-105 0 28,317 0-28,-140-17 28,-1 17-19,-141 0-9,-18 0 18,19 0-18,-19 0 0,106 0 27,-105 0-27,-36 0 0,141 0 37,-17 0-37,-141-18 28,317-17-19,-265 35 20,1-18-29,17 1 28,-18-1-28,1 18 38,-36 0-38,-53 0 0,0 0 27,18 0-27,0-35 38,-35 35-19,-1 0-19,19-18 28,-1 18-28,-17 0 28,-1 0-28,1 0 0,0 0 27,17 0 222,-17 0-249,-1 18 0,36 17 27,0 0-18,0-17 20,-18-18-29,-17 18 28,-1-18-28</inkml:trace>
    </iact:actionData>
  </iact:action>
  <iact:action type="add" startTime="34592">
    <iact:property name="dataType"/>
    <iact:actionData xml:id="d4">
      <inkml:trace xmlns:inkml="http://www.w3.org/2003/InkML" xml:id="stk4" contextRef="#ctx0" brushRef="#br0">653 6032 0,'70'0'109,"124"0"-108,-88-17 28,106 17-28,-71 0 0,106 0 17,-106 0 12,229 17-29,-246-17 28,281 0-28,107 0 48,-265 0-48,-124 18 28,195 0-19,-36-1 20,-211-17-29,-1 0 0,107 0 27,-107 0-27,18 0 0,-17 0 37,176 0-37,-71-17 28,-17 17-28,-88 0 28,105-18-28,-17 0 48,-106 1-48,-18 17 28,0 0-28,-52-18 288</inkml:trace>
    </iact:actionData>
  </iact:action>
  <iact:action type="add" startTime="36373">
    <iact:property name="dataType"/>
    <iact:actionData xml:id="d5">
      <inkml:trace xmlns:inkml="http://www.w3.org/2003/InkML" xml:id="stk5" contextRef="#ctx0" brushRef="#br0">459 6773 0,'0'0'9,"17"-17"51,1 17-30,0 0-29,17 0 28,0 0-28,36 0 28,17 0-19,-18 17-9,1-17 18,17 0-18,0 18 0,106 0 37,0-1-37,-88 1 0,159 17 37,-195-35-37,19 18 0,52 17 27,-53-35-27,18 0 28,-18 0-28,-18 0 38,-17 0-38,-35 0 38,0 0-38,-1 0 0,1 0 47,0-18-47,-18 1 668</inkml:trace>
    </iact:actionData>
  </iact:action>
  <iact:action type="add" startTime="52162">
    <iact:property name="dataType"/>
    <iact:actionData xml:id="d6">
      <inkml:trace xmlns:inkml="http://www.w3.org/2003/InkML" xml:id="stk6" contextRef="#ctx0" brushRef="#br0">5186 3792 0,'0'53'49,"0"35"-48,0-35 0,0 0 27,-18 53-27,18-35 28,0-18-28,0-36 28,0 1-28,0 0 18,0-1 21</inkml:trace>
    </iact:actionData>
  </iact:action>
  <iact:action type="add" startTime="53639">
    <iact:property name="dataType"/>
    <iact:actionData xml:id="d7">
      <inkml:trace xmlns:inkml="http://www.w3.org/2003/InkML" xml:id="stk7" contextRef="#ctx0" brushRef="#br0">5239 3792 0,'-53'18'109,"-35"-18"-108,17 0 0,1 0 27,-125 0-27,72 0 0,0-18 27,-89 1-27,106-1 0,-106 0 17,89 1 12,-124-1-29,176 18 28,-123-17-28,-53 17 38,195-18-19,-72 18-19,18 0 28,71 0-28,0 0 0,-1 0 27,1 0-27,17 0 28,18 18 191,0 17-219,0-18 0,-17 19 27,17-19-27,0 19 38,0-19-38,0 1 28,-18 0-28,18-1 28,0 1-28,0-1 28,0 1-28,0 17 48,0 1-48,0-19 28,0 1-28,0 0 28,0 17-28,0 18 48,0-36-48,0 19 248,-17-19-248,-1 19 38,18-19-38,0 1 28,0 0-9,0-1 10,0 1 170</inkml:trace>
    </iact:actionData>
  </iact:action>
  <iact:action type="add" startTime="58950">
    <iact:property name="dataType"/>
    <iact:actionData xml:id="d8">
      <inkml:trace xmlns:inkml="http://www.w3.org/2003/InkML" xml:id="stk8" contextRef="#ctx0" brushRef="#br0">4921 4392 0,'18'18'89,"0"-18"-69,34 17 11,-34-17-30,0 0 0,-1 0 26,1 0-26,0 0 48,-1 0-48,1 0 28,-18-17 211,0-1-239,0-17 38,0 17-9,0-17-10</inkml:trace>
    </iact:actionData>
  </iact:action>
  <iact:action type="add" startTime="84549">
    <iact:property name="dataType"/>
    <iact:actionData xml:id="d9">
      <inkml:trace xmlns:inkml="http://www.w3.org/2003/InkML" xml:id="stk9" contextRef="#ctx0" brushRef="#br0">12382 4075 0,'0'123'70,"18"-17"-69,17 70 37,-35-35-7,0-88-30,0 71 37,0-18-37,18-53 28,-18 158-28,18-52 29,17 0-29,-35-106 27,53 70-27,0 36 48,-18-106-48,0 53 38,-17-89-38,0 18 29,-1-35-29,1 18 0,0 17 36,17 1-36,0-19 28,53 36-28,-17-17 29,-1-1-29,-34-18 27,105 19-27,-106-19 28,159 54-28,-88-36 28,-36-17-28,160 17 28,-142-17-28,106-1 28,-106-17-28,-17 18 0,158 17 37,-35-17-37,-106-18 0,18 18 27,88-18-27,-123 0 0,140 0 37,-69-36-28,-37 19 10,-52 17-19,88-18 38,-35-17-38,-53 35 0,88-53 37,-106 35-37,36-17 28,-18-18-28,-18 18 38,-35 17-38,36-17 28,-36 17-28,17 1 28,1-36-28,-18 35 0,0 0 27,17-17-27,1-18 48,0 18-48,-18-36 38,0 54-38,0-36 28,17 53-28,-17-36 38,0-34-38,0 52 28,0-35-28,0 36 28,0-19-28,0 1 0,0-18 37,0 0-18,0 18 10,0 17-29,0 1 18,0-1 21,0 1-20,53-19 540,18 19-559,-36-1 28,-17 18-28,-1-18 0,36 1 27,-35-1-27,17 0 0,-35 1 37,71-36-37,-54 35 0,107-88 37,-36 36-8,-88 35-29,53-36 38,-18-105-29,-17 105 20,-18 0-29,0 1 28,-18-1-19,1 54-9,-1-19 18,0 1-18,1 18 0,-89-54 37,35 53-37,-123-52 28,-106 17 31,18-18-59,-35 18 28,87 18-9,107 0-19,17 17 8,-106-17 21,-87 0-20,122-1 10,89 36-19,-159-17 38,53-1-38,123 18 28,-175-18-28,34 36 38,124 35 1,35 0-30,17 0 20,19-36-29,-18 19 0,-1 17 27,-17 0-27,-17-18 28,52-35-28,-70 53 38,0-18-38,53-17 0,-36 17 37,53-35-37,-52 35 48,17-17-48,-18 0 28,36-18-28,-18 0 28,18 0-28,17 17 28,1-17-28,-1 0 28,18 18-28,-18-1 38,1 1-38,-1 17 38,0-17-9,18 0 10,-17-18-30,-1 17 70</inkml:trace>
    </iact:actionData>
  </iact:action>
  <iact:action type="add" startTime="88969">
    <iact:property name="dataType"/>
    <iact:actionData xml:id="d10">
      <inkml:trace xmlns:inkml="http://www.w3.org/2003/InkML" xml:id="stk10" contextRef="#ctx0" brushRef="#br0">12965 8625 0,'0'71'49,"0"-53"-48,-18 17 0,-17 88 27,17-52-27,-17 17 0,-1 0 27,-16 71-18,34-71-9,-17-17 28,-36 229-28,53-195 28,18 213-28,18-247 29,53 193-29,70-70 47,18-35-47,-107-124 28,54 36-28,-53-18 28,141 35-28,-53-53 28,18 36-28,-53-36 28,229 53-28,-88-17 28,0-18-19,0 0 10,-124-36-19,248 36 28,-230-53-28,123 0 18,-175 0 1,34-18-19,-17 1 0,-18-1 27,71-35-27,-53 18 28,17-18-28,-17 0 28,0-17-28,-71 34 28,53-87-28,-35 52 28,-35-52-19,35 17 10,-53 35-19,17-105 28,-17 106-28,0-72 38,0-52-38,0 141 0,-35-141 37,18 106-8,17 0-29,-36 17 28,-17 1-19,0-1 20,18-17-29,18 53 0,-19 17 27,-17-52-27,18 34 0,-177-87 37,-70 35-18,-71 0 10,89 35-10,140 35-19,1 0 8,-177-17 21,176 17-29,19 1 18,-19 17-18,36-18 18,-141 1-18,141-1 28,-107 0-28,125 18 0,-1 0 27,-123 0-27,-17 18 38,175-18-19,-34 0-19,-36 18 28,88-18-28,1 17 28,-1-17-9,0 18-19,1-1 28,-1 1-28,-35-18 28,0 18-28,18-18 28,-18 17-28,18-17 28,17 0-28,-17 0 28,0 0-9</inkml:trace>
    </iact:actionData>
  </iact:action>
  <iact:action type="add" startTime="102955">
    <iact:property name="dataType"/>
    <iact:actionData xml:id="d11">
      <inkml:trace xmlns:inkml="http://www.w3.org/2003/InkML" xml:id="stk11" contextRef="#ctx0" brushRef="#br0">16422 13741 0,'0'-18'169,"-71"0"-168,36-17 28,-124-35-19,0-1 30,-17 0-39,88 54 28,-71-1-28,71 18 28,-177 0-28,89 0 28,52 0-28,19 0 28,-89 0-28,53 0 28,35 0-28,-18 0 28,36 0-28,-159 0 28,177 0-28,-107 0 38,-52 35-38,176-17 0,-53 17 37,-35 18-37,70 0 18,1-35-9,35 35-9,-36 0 28,-17 17-19,17 1 20,1-1-29,34-52 28,-87 70-28,88-70 0,-54 105 37,89-70 2,0 71-30,0-71 20,0 0-29,0-18 28,18 0-28,0 18 28,35 18-19,-36-54-9,1 18 28,53 18-28,-54-35 0,1 0 27,88 87-27,-71-87 28,53 53-19,0-18 30,18-36-39,53 19 38,-106-1-38,0-35 0,70 35 27,-70-17-27,18 17 0,-18-17 27,52-1-18,-52 1-9,36 0 28,16 17-28,-52-18 28,141 19-28,-158-1 28,69-17-28,-105-1 28,18-17-28,35 18 28,-35 0 1,-1-18-29,-17 17 0,18-17 27,0 0 2,-1 18 50,1 0-79,141 52 28,-124-52-28,71 35 38,52-18-38,-140-35 0,53 0 37,-18 0-37,17 0 18,-35 18-9,18-18-9,35 35 28,1 0-28,17 0 38,-54-17-38,-16 0 28,17-18-28,-18 0 0,35 0 37,-52 0-37,35 0 38,88-18-38,300-88 38,-282 18-9,0-18-29,-36 18 28,-70 35-28,-18 0 18,-35 35-18,18-34 28,0-19-19,-1 18-9,-17 35 18,0-17-18,0-18 0,0-35 27,0 70 2,0-87-29,0 52 18,0 17 1,-35-34-10,0-18 20,-1 52-29,19 19 0,-1-36 27,-17 18-18,0-18-9,-1 17 28,1-17-28,17 18 28,1 18-28,-36-1 28,35-17-19,-17 17 30,17-35-39,1 35 8,-1-35 21,18 36-29,-18-1 0,-17-35 27,35 36-27,-35-19 0,17-17 27,0 18-27,-17 0 38,35 17-38,-17 1 28,17-1 11,-18 18-39,0-18 208,1 18-208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23:37.3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4813">
    <iact:property name="dataType"/>
    <iact:actionData xml:id="d0">
      <inkml:trace xmlns:inkml="http://www.w3.org/2003/InkML" xml:id="stk0" contextRef="#ctx0" brushRef="#br0">11942 14376 0,'0'0'9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24:14.2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7754">
    <iact:property name="dataType"/>
    <iact:actionData xml:id="d0">
      <inkml:trace xmlns:inkml="http://www.w3.org/2003/InkML" xml:id="stk0" contextRef="#ctx0" brushRef="#br0">11836 14305 0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27:37.7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4767">
    <iact:property name="dataType"/>
    <iact:actionData xml:id="d0">
      <inkml:trace xmlns:inkml="http://www.w3.org/2003/InkML" xml:id="stk0" contextRef="#ctx0" brushRef="#br0">3581 4762 0,'17'0'109,"1"0"-59,17 0-30,-17 0 10,35 0-29,-18 0 38,-17 0-29,-1 0 10,1 0-19,17 0 38,18 0-38,-35 0 0,-1 0 37,1 0-18,0 0-19,-1 0 48,1 18-39,0-18 23,-1 0-3,1 0-29</inkml:trace>
    </iact:actionData>
  </iact:action>
  <iact:action type="add" startTime="16366">
    <iact:property name="dataType"/>
    <iact:actionData xml:id="d1">
      <inkml:trace xmlns:inkml="http://www.w3.org/2003/InkML" xml:id="stk1" contextRef="#ctx0" brushRef="#br0">3828 4657 0,'17'0'69,"1"0"-19,17 0-20,-17 0-10,17 17 10,-35 1-29,35-18 0,-17 0 57,0 18-8,-1-18-20,1 17-29,0-17 58,-1 18 51,1-1-90,-18 1 200,-18-18-219,1 0 8,-19 18 21,1-1 0,0 1-10,35 0 10,-18-18-29,0 0 48,18 17-48,-52 1 148,34-18-129,-17 0-19,-18 18 48,35-18-39,0 0 20</inkml:trace>
    </iact:actionData>
  </iact:action>
  <iact:action type="add" startTime="53427">
    <iact:property name="dataType"/>
    <iact:actionData xml:id="d2">
      <inkml:trace xmlns:inkml="http://www.w3.org/2003/InkML" xml:id="stk2" contextRef="#ctx0" brushRef="#br0">21749 10407 0,'0'0'1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28:32.3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4286">
    <iact:property name="dataType"/>
    <iact:actionData xml:id="d0">
      <inkml:trace xmlns:inkml="http://www.w3.org/2003/InkML" xml:id="stk0" contextRef="#ctx0" brushRef="#br0">5539 5045 0,'0'0'10,"0"17"79,0 19-48,-18 34-32,-17-17 22,35-35-30,0 17 0,-18-17 27,0 17-19,1 0-8,17-17 29,-18 52-29,1-34 27,-1 34-27,-17 89 38,17-141-19,0 52-19,1-52 28,-19 70-28,1-35 28,35 0-28,-35-18 29,35-17-29,0-1 0,-18 19 26,18-19-26,-17 1 0,-1 17 37,0 18-37,1-18 28,-1 18-28,18-35 28,-18 70-28,1-70 29,-1 70-21,-17 0 31,0 0-30,35-70 10,-18 35-19,18-35 8,-18-1 11,1 19-19,17-1 28,-36 0-28,36 0 28,-17-17-28,-19 17 28,36-17-19,-17 0 10,-1 17-19,0 0 28,1-35-28,17 18 38,-35 17-29,17-17 20,18-1-29,-18-17 28,18 18-28,-17-18 38,17 18-38,0-1 0,-18 1 37,0 17-18,1 0 10,-1-17 30</inkml:trace>
    </iact:actionData>
  </iact:action>
  <iact:action type="add" startTime="16081">
    <iact:property name="dataType"/>
    <iact:actionData xml:id="d1">
      <inkml:trace xmlns:inkml="http://www.w3.org/2003/InkML" xml:id="stk1" contextRef="#ctx0" brushRef="#br0">4533 7214 0,'0'18'99,"0"0"-89,18-1-9,-18 18 28,0-17-28,0 17 28,0-17-28,0 0 38,0 17-38,0-17 38,0-1-29,0 1 10,0 0 30,0-1-30,17-17 180,19-17-190,17-19 30,-18 19-30,0-19 40,-17 19-49,-1 17 48</inkml:trace>
    </iact:actionData>
  </iact:action>
  <iact:action type="add" startTime="18463">
    <iact:property name="dataType"/>
    <iact:actionData xml:id="d2">
      <inkml:trace xmlns:inkml="http://www.w3.org/2003/InkML" xml:id="stk2" contextRef="#ctx0" brushRef="#br0">5362 5256 0,'0'-17'40,"18"-1"-39,0-17 37,17 17-37,-18 18 28,1-17-28,0-1 28,-1 0 121,1 1-100,0-1 0,-18 53 280,0-17-329,0 0 28,0 17-19,0 0 20,0-17-29,0-1 48,0 1-29,0 0 40,0-1-59,0 1 48</inkml:trace>
    </iact:actionData>
  </iact:action>
  <iact:action type="add" startTime="34891">
    <iact:property name="dataType"/>
    <iact:actionData xml:id="d3">
      <inkml:trace xmlns:inkml="http://www.w3.org/2003/InkML" xml:id="stk3" contextRef="#ctx0" brushRef="#br0">15998 4022 0,'0'0'10,"18"0"-9,17 0 27,18-18-18,18 18 20,-54 0-10,36 0-19,-17 0 28,-19 0-28,19 0 28,-19 0-28,36 0 28,-35 0-28,35 0 28,-36 0-28,19 0 38,-19 0-38,1 0 38,0 0 61,17 0-99,-18 0 0,36 0 37,-17 0-37,-1 0 28,36 0 11,-36 0-39,-18 0 8,54 0 21,-36 18-29,71-18 28,-88 0-28,52 0 38,1 0-29,-54 0-9,72 0 28,-72 0-28,19 0 28,16 0-28,1 0 28,-17 0-28,-19 0 0,36 0 37,18 0-37,-36 0 0,71 0 37,-88 0-37,34 0 0,19 0 27,-18 0-27,-18 17 18,71-17-18,-35 18 28,-54-18-28,1 0 0,17 0 27,0 0-27,-17 0 28,0 0-28,-1 0 28,1 0-28,17 0 48,-17 0 1,17 0 0,0 0-40,-17 0 20,0 0-29,-1 0 58,1 0-49,0 0 60,-1 0 100,-17 35-150,0-17 70</inkml:trace>
    </iact:actionData>
  </iact:action>
  <iact:action type="add" startTime="37960">
    <iact:property name="dataType"/>
    <iact:actionData xml:id="d4">
      <inkml:trace xmlns:inkml="http://www.w3.org/2003/InkML" xml:id="stk4" contextRef="#ctx0" brushRef="#br0">15275 3475 0,'18'17'29,"0"36"1,-18-35-29,17 35 28,-17-35-28,0-1 0,18 71 28,-18-35-28,17 71 27,-17-107-18,0 19-9,0-1 28,0 36-28,0-36 29,0-17-29,0 17 37</inkml:trace>
    </iact:actionData>
  </iact:action>
  <iact:action type="add" startTime="39290">
    <iact:property name="dataType"/>
    <iact:actionData xml:id="d5">
      <inkml:trace xmlns:inkml="http://www.w3.org/2003/InkML" xml:id="stk5" contextRef="#ctx0" brushRef="#br0">15293 3369 0,'35'0'40,"-17"0"-39,-1 0 0,36 0 26,0 0-26,0 0 8,106 0 21,53 0-29,-89 0 28,248 0-28,-248 0 28,230 0-28,-247-18 28,141-17-19,-124 35 10,-52-18-19,34 1 28,-87 17-28,53-18 28,-36 18-28,35 0 28,-34 0-28,34 0 38,1 0-38,-36 0 0,142 0 37,-36 0-28,-36 0 10,-52 18-19,53-1 38,-53-17-38,-35 0 0,52 0 37,-52 0-37,17 0 28,0 0-28,-17 0 28,0 0-28,-1 18 318,1-18-318,17 0 0,1 18 27,87-18-27,-17 17 48,-106 1 131,0 0-170,-35 17 30,17 0-30,-17 18 10,35-18 0,-18 1-19,0-19 0,18 1 27,-17 35-27,17-35 0,-18 34 37,18-16-37,0 34 38,-17-52-38,17 17 0,-18 0 27,18 18-27,0-17 28,-18 34-28,18-34 28,-17-1-28,17-18 28,0 1 1,-18-18 180,-17-18-200,-1 1 20,36-1-10,-17 18-19,-19 0 38,19 0-38,-1 0 38,1 0-38,-19 0 38,19 0-29,-1 0 10,0 0 0</inkml:trace>
    </iact:actionData>
  </iact:action>
  <iact:action type="add" startTime="42762">
    <iact:property name="dataType"/>
    <iact:actionData xml:id="d6">
      <inkml:trace xmlns:inkml="http://www.w3.org/2003/InkML" xml:id="stk6" contextRef="#ctx0" brushRef="#br0">16087 3986 0,'-18'0'49,"0"18"-38,1-18-10,-19 0 38,-34 0-30,17 18 21,18-1-29,17-17 48,-17 36-48,17-36 29,1 0-29,-1 0 18,-17 0-18,17 17 37,-35 1-37,35-18 0,-34 0 27,34 0-8,-17 18-19,-18-1 28,35 1-9,-17-18-19,17 17 38,0-17-38</inkml:trace>
    </iact:actionData>
  </iact:action>
  <iact:action type="add" startTime="49098">
    <iact:property name="dataType"/>
    <iact:actionData xml:id="d7">
      <inkml:trace xmlns:inkml="http://www.w3.org/2003/InkML" xml:id="stk7" contextRef="#ctx0" brushRef="#br0">19579 4075 0,'18'-36'1,"-18"1"27,0 17-27,17 1 0,-17-36 27,0 18-27,0-1 28,18-17-28,-18 18 28,18 17-28,17-52 39,0 17-39,-35 35 0,0-17 26,18 17-26,0 1 0,-1-19 37,-17 19-37,18-18 38,-18 17-9,17 0-29,1-17 38,0 17 11,-18 54 110,0 17-159,0 52 38,0-69-19,-18 17-19,18-18 28,-18 35-28,18-52 0,0 17 27,0-17-27,0 0 0,0 17 27,0-17 2,0-1-20,0 1 30,0-1 120,0 1-159,0 0 38,0-1 1,0 1-39,0 0 28,0 17 1,0-17 30,0-1 0</inkml:trace>
    </iact:actionData>
  </iact:action>
  <iact:action type="add" startTime="50896">
    <iact:property name="dataType"/>
    <iact:actionData xml:id="d8">
      <inkml:trace xmlns:inkml="http://www.w3.org/2003/InkML" xml:id="stk8" contextRef="#ctx0" brushRef="#br0">19632 3933 0,'18'-17'39,"35"17"-19,-36 0-19,1 0 28,35-18-28,-36 1 18,1 17 21,0-18-10,-1 18 40</inkml:trace>
    </iact:actionData>
  </iact:action>
  <iact:action type="add" startTime="51512">
    <iact:property name="dataType"/>
    <iact:actionData xml:id="d9">
      <inkml:trace xmlns:inkml="http://www.w3.org/2003/InkML" xml:id="stk9" contextRef="#ctx0" brushRef="#br0">20091 3863 0,'-36'0'99,"1"0"-79,17 18 20,1 17-30,-1 0-9,1 18 48,17-18-48,0-17 28,0 17-28,17-35 28,1 0 21,-1 0-49,36-17 28,-35-19-19,35 1 10,-35 0-19,52-89 28,-70 89-28,53-71 28,-35 71-9,-1-53-19,36 35 18,-53 17-9,0 19 10,0-18-19,0-1 28,0 19-28,-17 17 88,-1 0-59,0 0-10,1 0-19,17 17 0,-18 36 47,18 18-38,-18-36-9,18 53 28,0-17-28,0-18 28,0 17-19,0-34 20,0-19-29,0 1 0,0-1 37,0 1-37,0 0 28,0-1 101,0 1-100,0 0 60,0-1-89,0 1 28,0 0-28,18-1 48</inkml:trace>
    </iact:actionData>
  </iact:action>
  <iact:action type="add" startTime="53409">
    <iact:property name="dataType"/>
    <iact:actionData xml:id="d10">
      <inkml:trace xmlns:inkml="http://www.w3.org/2003/InkML" xml:id="stk10" contextRef="#ctx0" brushRef="#br0">20355 3845 0,'0'0'19,"18"0"31,-18 18-49,0 0 0,18 17 37,-18-18-37,17 19 28,-17-1-28,0-17 29,0-1-29,0 19 37,0-19 2,0-34 130,18-19-169,-18-17 38,35-17-38,-35 52 28,18 1-28,-1 17 38,-17-18 71,36 18-90,-1 0 30,0 0-49,-35-18 28,0 1-28,0-1 38,0 0-38</inkml:trace>
    </iact:actionData>
  </iact:action>
  <iact:action type="add" startTime="54660">
    <iact:property name="dataType"/>
    <iact:actionData xml:id="d11">
      <inkml:trace xmlns:inkml="http://www.w3.org/2003/InkML" xml:id="stk11" contextRef="#ctx0" brushRef="#br0">20955 3387 0,'0'35'29,"0"-17"-28,0-1 0,0 54 37,-18 70-37,1 35 38,17-140-19,-36 34-19,36-35 28,0 18-28,0-35 0,0 0 27,-17 17-27,17-53 228,0 1-228,0-19 38,0 1-38</inkml:trace>
    </iact:actionData>
  </iact:action>
  <iact:action type="add" startTime="55657">
    <iact:property name="dataType"/>
    <iact:actionData xml:id="d12">
      <inkml:trace xmlns:inkml="http://www.w3.org/2003/InkML" xml:id="stk12" contextRef="#ctx0" brushRef="#br0">20937 3440 0,'0'0'20,"36"0"-19,-19 0 28,19 0-19,-19 0-9,18 0 37,-17 0-27,0 0 18,-1 35 1,1-35-29,0 17 38,-1 1-38,1 35 38,-18-35-19,0-1 10,0 19-29,0-1 48,0-17-48,-53-1 38,18 1-18,-18-18-20,35 17 27,-17-17-27,0 18 0,-1-18 28,19 0-28,-1 0 27,53 18 162,18-18-189,-35 0 28,0 17-9,-1-17 10,-17 18 20,18 0-49,-1 35 28,1-18 11,-18-18-10,0 1-29,0 0 38,0-1-38,0 1 38,0 0-38,0-1 48,0 1-48,-18 17 48,-17 1-9,18-36-39,-1 0 28,-35 0-28,0 0 38,35 17-38,-17 1 28,0-36 121,35 1-80</inkml:trace>
    </iact:actionData>
  </iact:action>
  <iact:action type="add" startTime="57574">
    <iact:property name="dataType"/>
    <iact:actionData xml:id="d13">
      <inkml:trace xmlns:inkml="http://www.w3.org/2003/InkML" xml:id="stk13" contextRef="#ctx0" brushRef="#br0">21184 3810 0,'0'18'20,"0"-1"-1,0 19-18,0-19 0,0 1 27,0 52-27,0-34 28,0-1-28,0 0 48,0-17-48,0 0 28,0-1-28,0 18 39,18-35 69,0 0-108,17-17 29,-18 17-29,1-35 0,17-1 36,-17 1-36,-18 17 0,18 1 27,-1-19-27,1 19 0,0-71 37,-18 70-8,17-17-29,-17 52 408,0 19-399,0 16 10,0-16-19,0-19 18,0 19-18,0 17 0,0 52 37,0-87 2,0-53 130,0 17-160,0 1-9,0-19 18</inkml:trace>
    </iact:actionData>
  </iact:action>
  <iact:action type="add" startTime="59173">
    <iact:property name="dataType"/>
    <iact:actionData xml:id="d14">
      <inkml:trace xmlns:inkml="http://www.w3.org/2003/InkML" xml:id="stk14" contextRef="#ctx0" brushRef="#br0">21731 3828 0,'-18'0'59,"1"0"-39,-1 0-19,1 0 0,-1 0 27,-35 35-27,0 35 59,53-34-59,-18-19 27,18 19 3,0-19-30,0 1 27,18 0-7,0-1 9,17-17 19,-35 18-9,18 0-19,-18 17 8,0-18 2,0 1-2,-18 0 21,0-1-49,-17-17 28,17 0-9,-17 0 20,18 0-39,-1 0 48,0 0-48</inkml:trace>
    </iact:actionData>
  </iact:action>
  <iact:action type="add" startTime="64754">
    <iact:property name="dataType"/>
    <iact:actionData xml:id="d15">
      <inkml:trace xmlns:inkml="http://www.w3.org/2003/InkML" xml:id="stk15" contextRef="#ctx0" brushRef="#br0">26370 5062 0,'35'0'29,"-17"-17"2,0 17-30,-1 0 28,1-18-20,0 18 11,17 0-19,0 0 28,-17 0-28,-1 0 48,19 0-48,-19 0 59,1 0-31,17 0-8,-17 0 8,0 0 51</inkml:trace>
    </iact:actionData>
  </iact:action>
  <iact:action type="add" startTime="65979">
    <iact:property name="dataType"/>
    <iact:actionData xml:id="d16">
      <inkml:trace xmlns:inkml="http://www.w3.org/2003/InkML" xml:id="stk16" contextRef="#ctx0" brushRef="#br0">26670 4904 0,'18'0'40,"-18"17"-20,17-17-19,-17 18 28,36-18-28,-1 18 17,18-1 23,-36 1-40,19-1 27,-1-17-8,-70 0 150,-1 0-160,19 0 10,-1 0-19,0 18 28,-17-18-28,35 18 28,-17-18-28,17 17 38,-36 1-29,36 0 21</inkml:trace>
    </iact:actionData>
  </iact:action>
  <iact:action type="add" startTime="68433">
    <iact:property name="dataType"/>
    <iact:actionData xml:id="d17">
      <inkml:trace xmlns:inkml="http://www.w3.org/2003/InkML" xml:id="stk17" contextRef="#ctx0" brushRef="#br0">32667 5009 0,'0'0'30,"-70"0"-29,52 0 0,-17 0 16,17 18-16,-17-18 18,-18 18-18,0-18 39,35 0-39,1 0 17,-1 0 13,-17 0-30,17 0 28,-17 17-19,17-17-9,-17 0 17,17 0-17,1 18 0,-1-18 27,0 0-27,1 0 0,-1 0 47</inkml:trace>
    </iact:actionData>
  </iact:action>
  <iact:action type="add" startTime="69396">
    <iact:property name="dataType"/>
    <iact:actionData xml:id="d18">
      <inkml:trace xmlns:inkml="http://www.w3.org/2003/InkML" xml:id="stk18" contextRef="#ctx0" brushRef="#br0">32156 4939 0,'0'0'9,"-36"0"21,19 35-29,-1-17 38,18-1-29,-17-17-9,17 36 48,-18-19-39,0 1 40,18 0-29,0-1 18,18 1 152,17 0-162,-17-1-28,17-17 28,-17 18-28,-1-1 0,72-17 27,-54 18 12</inkml:trace>
    </iact:actionData>
  </iact:action>
  <iact:action type="add" startTime="103581">
    <iact:property name="dataType"/>
    <iact:actionData xml:id="d19">
      <inkml:trace xmlns:inkml="http://www.w3.org/2003/InkML" xml:id="stk19" contextRef="#ctx0" brushRef="#br0">12047 9084 0,'0'0'10,"-53"0"40,-52 0-49,-54 0 28,-88-53-20,88 18-8,18-36 18,-35 36-18,52-18 0,-193-53 27,176 36-27,-459-195 48,318 124-48,176 70 0,-88-52 27,88 35-27,-53-53 28,0-18-28,18 0 28,18 0-19,70 89-9,0-1 28,-88-105-28,88 123 28,-53-53-28,0 0 38,71 71-19,-71-18-10,-17-53 30,35 36-30,35-1 20,53 36-29,-36 17 0,36 1 27,-35-36-18,17 35-9,-17-35 28,18 0-28,-1 36 28,-17-54-28,35 36 28,-36-53-19,1 17 40,0-17-49,17 53 18,18-1-9,-35-17 20,35 36-29,-18-19 28,18 19-28,0-1 38,0 1-9,0-1-29,-17 18 138</inkml:trace>
    </iact:actionData>
  </iact:action>
  <iact:action type="add" startTime="105160">
    <iact:property name="dataType"/>
    <iact:actionData xml:id="d20">
      <inkml:trace xmlns:inkml="http://www.w3.org/2003/InkML" xml:id="stk20" contextRef="#ctx0" brushRef="#br0">7214 5891 0,'18'0'39,"-18"-17"-9,18 17-29,-18-18 0,0 0 27,0 1-8,0-1-19,0 1 28,0-1-28,0-17 58,0 17 71,0 0-100,0 1-29,0-1 28,35 18 251,-35 18-279,17-1 28,19 1-28,-19 17 38,1-17-38,17 0 28,-35-1-28,0 1 38,18-18-38,-18 17 28,0 1 21</inkml:trace>
    </iact:actionData>
  </iact:action>
  <iact:action type="add" startTime="113519">
    <iact:property name="dataType"/>
    <iact:actionData xml:id="d21">
      <inkml:trace xmlns:inkml="http://www.w3.org/2003/InkML" xml:id="stk21" contextRef="#ctx0" brushRef="#br0">16298 9525 0,'0'-18'69,"36"18"-68,-1 0 28,18 0-9,35-17 10,-70 17-29,70-18 28,-35 18-28,-18 0 0,18-18 28,-18 18-28,1 0 0,-19 0 36,36 0-36,-18 0 28,-17 0-28,0 0 29,17 0 9,-17 0 2,17 0-32,-18 0 21,1 0 0,0 18-29,-1-18 38,1 35-38,0-35 0,-1 0 37,36 36-28,-18-36 10,18 17 10,-17-17-10,-19 18 0,1-18-10</inkml:trace>
    </iact:actionData>
  </iact:action>
  <iact:action type="add" startTime="115614">
    <iact:property name="dataType"/>
    <iact:actionData xml:id="d22">
      <inkml:trace xmlns:inkml="http://www.w3.org/2003/InkML" xml:id="stk22" contextRef="#ctx0" brushRef="#br0">17551 9454 0,'17'0'49,"1"0"-48,17 0 38,-17 18-8,0-18-30,17 0 47,-18 0-28,19 0-19,-19 0 28,19 0-28,-19 0 28,36 0-28,0 0 48,-35 0-19,17-18-20</inkml:trace>
    </iact:actionData>
  </iact:action>
  <iact:action type="add" startTime="117312">
    <iact:property name="dataType"/>
    <iact:actionData xml:id="d23">
      <inkml:trace xmlns:inkml="http://www.w3.org/2003/InkML" xml:id="stk23" contextRef="#ctx0" brushRef="#br0">18203 9437 0,'0'17'19,"18"-17"31,17 0-49,-17 0 28,17 0 1,-17 0-20,-1 0 40,1 0-20,17 0-29,-17 0 28,17 0-28,1 18 28,-19-18-19,18 0 20,-17 0-20,0 0 270,-1 18-220,1-18-20,0 0-30,-1 0 20,1 0-10,0 0 10,-1 0 60</inkml:trace>
    </iact:actionData>
  </iact:action>
  <iact:action type="add" startTime="119111">
    <iact:property name="dataType"/>
    <iact:actionData xml:id="d24">
      <inkml:trace xmlns:inkml="http://www.w3.org/2003/InkML" xml:id="stk24" contextRef="#ctx0" brushRef="#br0">18874 9419 0,'17'0'89,"19"0"-68,-19 0 28,54-17-39,-18 17 21,-18 0-30,-17 0 28,17 0-10,-18 0 31,1 0 60,0 0-100,-1 0 20,1 0 70,0 0-99,-1 0 38,19 0-38</inkml:trace>
    </iact:actionData>
  </iact:action>
  <iact:action type="add" startTime="154173">
    <iact:property name="dataType"/>
    <iact:actionData xml:id="d25">
      <inkml:trace xmlns:inkml="http://www.w3.org/2003/InkML" xml:id="stk25" contextRef="#ctx0" brushRef="#br0">19985 8908 0,'0'53'289,"0"-36"-288,0 18 38,0 18-38,17-17 0,-17-1 27,0-17-18,0 17 20,0 0-29,0-17 28,0 17-28,0 0 38,0-17-29,0 0 40,0 17 90,0-17-139,0-1 0,0-34 197,0-19-178</inkml:trace>
    </iact:actionData>
  </iact:action>
  <iact:action type="add" startTime="155523">
    <iact:property name="dataType"/>
    <iact:actionData xml:id="d26">
      <inkml:trace xmlns:inkml="http://www.w3.org/2003/InkML" xml:id="stk26" contextRef="#ctx0" brushRef="#br0">20020 8961 0,'0'0'1,"35"0"47,-17-18-47,17 18 29,1-18-29,-1 18 0,0-17 36,36 17-36,-54 0 0,54 0 38,-53 0 11,-1 17-20,1 36 0,-1-18-10,-17-17-11,0 0 22,0-1-30,0 19 37,0-1-37,-17 0 38,17-17-29,-35 0-9,17 17 38,0 0-29,1 0 20,-1-35-10,18 18 0,-18-18 10,1 18-20,-1-18 30,0 17-39,-34 1 38,34-18-9,0 0-29,1 18 38,-19-18-38,19 0 38,-1 0-9,-17 0 0,17 0-29,0 0 38,-34 17-38</inkml:trace>
    </iact:actionData>
  </iact:action>
  <iact:action type="add" startTime="157038">
    <iact:property name="dataType"/>
    <iact:actionData xml:id="d27">
      <inkml:trace xmlns:inkml="http://www.w3.org/2003/InkML" xml:id="stk27" contextRef="#ctx0" brushRef="#br0">20779 9190 0,'-36'18'120,"19"-1"-119,-1-17 0,0 18 46,-34 17-46,34-35 0,-17 53 47,-18 0-47,35-53 28,18 35-28,0 0 38,0-17-8,18-18 8,17 18-38,18-18 38,-35 0-38,70 0 28,-71-18-28,19 0 38,-19 1-38,-17-1 28,36-17-28,-19 0 38,-17 17-8,0 0 158,0 1-169,0-1-19,0 0 0,0 1 27,0-18-27,0 17 48,18 36 71,-18 17-110,0 0-9,0-17 18,0-1-18,0 36 28,0-17-28,0-19 28,0 1-28,0-36 128</inkml:trace>
    </iact:actionData>
  </iact:action>
  <iact:action type="add" startTime="158625">
    <iact:property name="dataType"/>
    <iact:actionData xml:id="d28">
      <inkml:trace xmlns:inkml="http://www.w3.org/2003/InkML" xml:id="stk28" contextRef="#ctx0" brushRef="#br0">21167 8749 0,'0'18'19,"0"-36"-18,17 88 0,-17-34 0,18 52 37,-18-53-37,0 89 28,-18-54-20,18-52 21,-17 52-29,17-34 29,0-1-29,0-17 27,-18-1-18,18 1 11,0 0-20,0-1 47,-18 1-38,18 35 210,0-36-190,0-52 80</inkml:trace>
    </iact:actionData>
  </iact:action>
  <iact:action type="add" startTime="159643">
    <iact:property name="dataType"/>
    <iact:actionData xml:id="d29">
      <inkml:trace xmlns:inkml="http://www.w3.org/2003/InkML" xml:id="stk29" contextRef="#ctx0" brushRef="#br0">21078 9102 0,'18'0'9,"-36"0"-8,54 0 0,-19 0 0,36 0 26,-17 0-26,-1 0 0,35 0 27,-52 0-18,0 0 20</inkml:trace>
    </iact:actionData>
  </iact:action>
  <iact:action type="add" startTime="160254">
    <iact:property name="dataType"/>
    <iact:actionData xml:id="d30">
      <inkml:trace xmlns:inkml="http://www.w3.org/2003/InkML" xml:id="stk30" contextRef="#ctx0" brushRef="#br0">21361 9366 0,'0'0'9,"53"0"51,0 0-39,-36 0-20,36 0 27,-35 0 2,-18-17-29,17-1 58,-17 0-19,0 1-39,-35-1 29,17 18 9,1-18-38,-1 18 38,1 0-38,-1 0 28,-17 0-19,-1 18 20,19-18-10,-1 35-19,0-17 28,18 0-9,0-1-19,0 19 29,0-1-29,0-18 27,18 19-27,0-19 29,-18 1-21,17-18 11,1 0 30,0 0-49,-1 0 0,19 0 37,-19 0-37,1 0 38,-18-18-38</inkml:trace>
    </iact:actionData>
  </iact:action>
  <iact:action type="add" startTime="161400">
    <iact:property name="dataType"/>
    <iact:actionData xml:id="d31">
      <inkml:trace xmlns:inkml="http://www.w3.org/2003/InkML" xml:id="stk31" contextRef="#ctx0" brushRef="#br0">21731 9190 0,'18'0'10,"-18"53"20,0-36-29,0 19 27,0-19-27,0 19 39,0-19-39,0 1 27,0 0-27,0-1 0,0 18 27,0-17 22,0 0-9,0-1-22,17-34 101,1-1-119,17-35 28,-35 18-28,53 0 39,-35 35-39,0 0 37,-1 0-18,1 0-10,-1 0 20,1 0-29,0 35 48,-1-35-19,-17 18-29,0-1 18,0 18-9,0-17 30,0 0 0</inkml:trace>
    </iact:actionData>
  </iact:action>
  <iact:action type="add" startTime="162628">
    <iact:property name="dataType"/>
    <iact:actionData xml:id="d32">
      <inkml:trace xmlns:inkml="http://www.w3.org/2003/InkML" xml:id="stk32" contextRef="#ctx0" brushRef="#br0">22490 8819 0,'0'36'29,"0"-1"-28,17 18 0,-17 17 27,0-52-27,18 35 0,-18 35 27,0-52-27,0-1 0,0 18 37,0 17-37,0-52 8,0 17 21,0-17-20,0-1 10,-18 1 20,18 17-10,0-52 80</inkml:trace>
    </iact:actionData>
  </iact:action>
  <iact:action type="add" startTime="163457">
    <iact:property name="dataType"/>
    <iact:actionData xml:id="d33">
      <inkml:trace xmlns:inkml="http://www.w3.org/2003/InkML" xml:id="stk33" contextRef="#ctx0" brushRef="#br0">22525 8855 0,'17'0'59,"1"0"-58,0 0 28,-1 0-19,1 0-9,17 17 38,-17 1-29,0 0 10,-1-18-19,1 35 28,0-17-9,-18 17 10,17-18-29,-17 1 8,0 0 31,0 17-39,0-17 28,-35 17-28,17-17 28,-17-18-28,17 0 28,-17 17-28,0 1 28,17-18 1,0 0-29,1 0 28,-1 0-9,1 0 30,34 18 60,18-18-109,-17 17 28,35-17-19,-35 0-9,17 18 28,-35-1-28,18-17 28,-1 18-28,1 0 48,-18-1-48,18 1 28,-1 17-28,-17-17 28,0 0-28,18-1 38,-18 1-38,0-1 0,0 1 57,0 0-48,-35-1 40,35 1-49,-18-18 0,0 0 27,1 0-27,-19 0 28,1 18-28,17-18 18,-17 0 31,17 0-49,1 0 0,-18 0 37,-1 0-8,36-18-10,0 0 10</inkml:trace>
    </iact:actionData>
  </iact:action>
  <iact:action type="add" startTime="165214">
    <iact:property name="dataType"/>
    <iact:actionData xml:id="d34">
      <inkml:trace xmlns:inkml="http://www.w3.org/2003/InkML" xml:id="stk34" contextRef="#ctx0" brushRef="#br0">22966 9243 0,'0'17'40,"0"1"-39,-18 17 0,18-17 37,0 35-37,-17-35 48,17-1-48,0 1 47,0-1-47,17-17 58,1 0-29,-1 0-29,1 0 28,17 0-28,1-17 28,-19-1-28,1 1 28,0-19-19,-1 19-9,1-1 38,-18 0-29,0 1-9,0 52 258,0 18-258,0 17 38,0-34-9,0-1 20,0-53 80</inkml:trace>
    </iact:actionData>
  </iact:action>
  <iact:action type="add" startTime="166929">
    <iact:property name="dataType"/>
    <iact:actionData xml:id="d35">
      <inkml:trace xmlns:inkml="http://www.w3.org/2003/InkML" xml:id="stk35" contextRef="#ctx0" brushRef="#br0">23495 9225 0,'0'0'10,"-35"0"60,-36 18-61,-17 35 22,88-36-30,-35 19 28,17-19-19,18 1 19,0 0-28,0-1 38,0 18-38,0-17 29,0 0-29,18-18 27,-1 35-27,1-35 48,17 0-29,-35 18 41,0-1-32,0 1 1,0 0-10,-17-18 10,-54 0-20,53 0-9,-34 0 38,-1 0-29,0 0 20,17 0 0,36-18 50</inkml:trace>
    </iact:actionData>
  </iact:action>
  <iact:action type="add" startTime="176473">
    <iact:property name="dataType"/>
    <iact:actionData xml:id="d36">
      <inkml:trace xmlns:inkml="http://www.w3.org/2003/InkML" xml:id="stk36" contextRef="#ctx0" brushRef="#br0">4339 5239 0,'-17'17'129,"-1"1"-79,18 0-49,-18 17 28,1-35-28,17 18 0,0-1 37,-18 1-37,18 0 8,0-1 21,0 18-20,0-17 10,-18-18-19,18 35 28,0-17-28,0 17 38,0-17 21,0 0-59,18-18 48,0 17-48,-1-17 38,1 0-29,0 0 30,-1 0-10,1 0-29,-1 0 0,1 0 27,0-35 2,-1 35-29,1-35 28,0-1-9,17 1 10,-17 0 0,-18 17-10,17 1 20,-17-19 0,0 19-39,0-19 38,0 19 31,0-1-10,-35 18-59,35-18 0,-35 1 37,17 17-8,0 0 10,1 0-30,-19 0 20</inkml:trace>
    </iact:actionData>
  </iact:action>
  <iact:action type="add" startTime="178599">
    <iact:property name="dataType"/>
    <iact:actionData xml:id="d37">
      <inkml:trace xmlns:inkml="http://www.w3.org/2003/InkML" xml:id="stk37" contextRef="#ctx0" brushRef="#br0">4833 5433 0,'-18'0'139,"1"17"-119,-19 19-19,19-19 28,-18 1-28,17 0 28,0-1-28,1 1 48,-1 0-9,0-1 30</inkml:trace>
    </iact:actionData>
  </iact:action>
  <iact:action type="add" startTime="179613">
    <iact:property name="dataType"/>
    <iact:actionData xml:id="d38">
      <inkml:trace xmlns:inkml="http://www.w3.org/2003/InkML" xml:id="stk38" contextRef="#ctx0" brushRef="#br0">4657 5398 0,'0'0'9,"17"0"71,-17 17-79,18 1 28,0-1 1,-1 1-29,1-18 28,-1 35-19,-17 1 30,18-19-30,0 19 10,-18-19 10,17-17 210</inkml:trace>
    </iact:actionData>
  </iact:action>
  <iact:action type="add" startTime="180599">
    <iact:property name="dataType"/>
    <iact:actionData xml:id="d39">
      <inkml:trace xmlns:inkml="http://www.w3.org/2003/InkML" xml:id="stk39" contextRef="#ctx0" brushRef="#br0">4939 5345 0,'18'0'50,"17"0"-40,53-36 40,-53 1-49,-17 17 47,-18 36 123,0 35-162,0-18 11,0 1-19,0 34 48,0-17-48,0-35 28,0 17-28,0-17 29,0-1 20,0-34 69,-18-1-118</inkml:trace>
    </iact:actionData>
  </iact:action>
  <iact:action type="add" startTime="181728">
    <iact:property name="dataType"/>
    <iact:actionData xml:id="d40">
      <inkml:trace xmlns:inkml="http://www.w3.org/2003/InkML" xml:id="stk40" contextRef="#ctx0" brushRef="#br0">5203 5309 0,'18'0'109,"0"0"-108,17 0 39,-17 0-21,-1 0 11,19 0-29,-19 0 49,1 18 39,0 0-69,-18-1-10,0 1 20,0 0-20,0-1 10,-18 1 10,0-1-9,18 1-2,-17-18-9,-1 0 0,0 18 11,-17-1-20,17 1 27,1 0-27,-1-18 48,18 17 171,18-17-219,-1 0 0,1 0 27,0 0-8,-1 0-19,1 0 28,17 0 11,-17 0-20,17 0 10,-17 0 20,-1 0-49,-34 0 138</inkml:trace>
    </iact:actionData>
  </iact:action>
  <iact:action type="add" startTime="183362">
    <iact:property name="dataType"/>
    <iact:actionData xml:id="d41">
      <inkml:trace xmlns:inkml="http://www.w3.org/2003/InkML" xml:id="stk41" contextRef="#ctx0" brushRef="#br0">5556 5309 0,'0'0'9,"18"0"41,0 0-20,-1 0-29,1 0 28,17 0-28,-17 0 28,17 0 1,-17 0 10,-1 18 21,-17 0-32,0-1 1,0 19-20,-17-19 30,-36 1-30,17-1 21,19-17-30,-1 18 37,1-18-37,-1 0 28,36 0 141,17 0-169,-18 0 28,1 0 21,0 18-10,-18 17-20,0-17 70,0-1-40,0 1-49,-18 0 58,0-18-49,1 0 10,-1 0 0,1 0 10,-19 0-20,19 0 40,17-18 90,17 0-130</inkml:trace>
    </iact:actionData>
  </iact:action>
  <iact:action type="add" startTime="185114">
    <iact:property name="dataType"/>
    <iact:actionData xml:id="d42">
      <inkml:trace xmlns:inkml="http://www.w3.org/2003/InkML" xml:id="stk42" contextRef="#ctx0" brushRef="#br0">5909 5239 0,'0'17'39,"0"1"-19,0 0 11,0 17-21,0 0 9,0-17 2,0 0-11,0-1-1,0 1 12,0-1 18,0 1-38,0 0 0,0-1 37,18-17 152,-1 0-189,1 0 29,0 0-29,-1-17 47,1 17-47,-1 0 108,1 0-89,0 0 0,-1 0-19,1 0 38</inkml:trace>
    </iact:actionData>
  </iact:action>
  <iact:action type="add" startTime="186331">
    <iact:property name="dataType"/>
    <iact:actionData xml:id="d43">
      <inkml:trace xmlns:inkml="http://www.w3.org/2003/InkML" xml:id="stk43" contextRef="#ctx0" brushRef="#br0">5997 5398 0,'0'35'39,"0"-18"-38,0 1 28,0 17-19,0-17 10,0 0 20,0-1-39,0 1 38,0 0 11,18-71 150</inkml:trace>
    </iact:actionData>
  </iact:action>
  <iact:action type="add" startTime="187141">
    <iact:property name="dataType"/>
    <iact:actionData xml:id="d44">
      <inkml:trace xmlns:inkml="http://www.w3.org/2003/InkML" xml:id="stk44" contextRef="#ctx0" brushRef="#br0">6227 5274 0,'0'0'9,"0"18"2,0-1 28,0 1-8,0 0-12,0 17 12,-18-35-30,18 18 27,0-1 2,0 1 1,0-1-2,18 1 2,-1-18 8,-17 18-38,18-1 38,-18 1-9,0 0 20,0 17-49,-35-35 28,-1 0-28,19 0 28,-1 0 1,0 0 20</inkml:trace>
    </iact:actionData>
  </iact:action>
  <iact:action type="add" startTime="188362">
    <iact:property name="dataType"/>
    <iact:actionData xml:id="d45">
      <inkml:trace xmlns:inkml="http://www.w3.org/2003/InkML" xml:id="stk45" contextRef="#ctx0" brushRef="#br0">6279 5292 0,'18'17'59,"0"-17"-58,17 0 28,-17 0-19,-1 0 10,1 0-19</inkml:trace>
    </iact:actionData>
  </iact:action>
  <iact:action type="add" startTime="189090">
    <iact:property name="dataType"/>
    <iact:actionData xml:id="d46">
      <inkml:trace xmlns:inkml="http://www.w3.org/2003/InkML" xml:id="stk46" contextRef="#ctx0" brushRef="#br0">6526 5239 0,'0'17'70,"0"1"-69,0 0 27,-17-1-18,17 1-9,-18 17 38,0 18-29,1-53 10,17 18-19,-18 35 28,1-36-9,17 19 10,0-19-10,0 1 20,0 0-10,17-1 50,1-17-79,-1 0 28,1 0-28,0 0 48,-1-17-48,-17-1 18,18-17 21,-18 17-39,0 0 28,0 1 41,-18 17-40,-17 0 20,17 0-10,1 0-20,-1 0 10,1 0 0</inkml:trace>
    </iact:actionData>
  </iact:action>
  <iact:action type="add" startTime="190937">
    <iact:property name="dataType"/>
    <iact:actionData xml:id="d47">
      <inkml:trace xmlns:inkml="http://www.w3.org/2003/InkML" xml:id="stk47" contextRef="#ctx0" brushRef="#br0">6650 5292 0,'0'0'20,"18"0"-19,-1 0 58,1 0-30,-1 17-28,19-17 49,-19 18-1,1-18-39,0 0 20,-1 0-20,1 0 30,-18 18 210,0 17-240,0 0 10,0-17 0,0 17-19,-18-17 28,1 35-19,17-36 10,0 1-19,-18 0 28,18-1-28,-18 1 78,1-36 11</inkml:trace>
    </iact:actionData>
  </iact:action>
  <iact:action type="add" startTime="192118">
    <iact:property name="dataType"/>
    <iact:actionData xml:id="d48">
      <inkml:trace xmlns:inkml="http://www.w3.org/2003/InkML" xml:id="stk48" contextRef="#ctx0" brushRef="#br0">6738 5503 0,'18'0'40,"-1"0"-39,1 0 38,17 0-38,-17 0 28,0-17-28,-1-1 27</inkml:trace>
    </iact:actionData>
  </iact:action>
  <iact:action type="add" startTime="192921">
    <iact:property name="dataType"/>
    <iact:actionData xml:id="d49">
      <inkml:trace xmlns:inkml="http://www.w3.org/2003/InkML" xml:id="stk49" contextRef="#ctx0" brushRef="#br0">7126 5309 0,'-18'-17'50,"1"17"-21,-18 17 11,35 19-19,0-19 28,0 1-39,0 0 20,0-1-29,0 1 48,17-18 1,-17 35-40,35-17 40,-35-1-30,0 1 20,0 0 10,0-1-30,0 1 20,-17-18 20,-1 18-40,1-18 40,-1 0 40,0 0-60,18-18 170,0 0-170,36 1 10,-19 17-30,-17-18 20,18 0-39,-1 18 48,1-17-29,0 17 80,-18-18-99,35 18 38,-35-35-9,18 35 30,-18-18-40,0-17 20,0 17 60,-18 1-60,18-1-20,-18 18 30,18-18-40,-17 18 20,-1-17 20,0-1-49</inkml:trace>
    </iact:actionData>
  </iact:action>
  <iact:action type="add" startTime="225702">
    <iact:property name="dataType"/>
    <iact:actionData xml:id="d50">
      <inkml:trace xmlns:inkml="http://www.w3.org/2003/InkML" xml:id="stk50" contextRef="#ctx0" brushRef="#br0">10760 12435 0,'0'0'19,"17"0"31,19 0-49,-19 0 29,36 0-29,-35 0 27,88 0-27,52 0 38,-34-17-38,-18 17 38,17-18-29,-88 18-9,1 0 29,-19 0 99,19 0-119,-19 0-9,1 18 28,17-1-28,1 1 38,-1-18-29,-18 0 20,1 0 110,0 0-120,-1 0-19,19 0 48</inkml:trace>
    </iact:actionData>
  </iact:action>
  <iact:action type="add" startTime="226874">
    <iact:property name="dataType"/>
    <iact:actionData xml:id="d51">
      <inkml:trace xmlns:inkml="http://www.w3.org/2003/InkML" xml:id="stk51" contextRef="#ctx0" brushRef="#br0">11730 12312 0,'18'0'40,"17"35"-31,-18-35-8,1 18 29,17-1-29,1-17 27,-36 18-27,35-18 38,-17 0-38,17 35 38,-18-35-29,1 0 0,0 18 30,-1-18-39,1 0 38,0 0-29,-36 18 180,0-1-180,1-17 30,-19 18-30,-16 0 20,34-1 0,0-17-29,-17 18 38,17 0 221</inkml:trace>
    </iact:actionData>
  </iact:action>
  <iact:action type="add" startTime="237222">
    <iact:property name="dataType"/>
    <iact:actionData xml:id="d52">
      <inkml:trace xmlns:inkml="http://www.w3.org/2003/InkML" xml:id="stk52" contextRef="#ctx0" brushRef="#br0">9155 13229 0,'17'0'120,"19"0"-80,-19 0-11,18 0-28,1 0 29,-1 0-29,-17 0 27,52 0-27,-17 0 48,-35 0-48,-1 0 8,19 0 22,-19 0-30,1 0 27,17 0-8,-17 0-19,-1 0 28,1 0-28,0 0 28,17 0-28,18 0 138,-18 0-109,-17 0-29,17 0 68,-17 0-68,-18-17 228</inkml:trace>
    </iact:actionData>
  </iact:action>
  <iact:action type="add" startTime="238629">
    <iact:property name="dataType"/>
    <iact:actionData xml:id="d53">
      <inkml:trace xmlns:inkml="http://www.w3.org/2003/InkML" xml:id="stk53" contextRef="#ctx0" brushRef="#br0">9737 13106 0,'17'0'89,"1"0"-88,17 0 29,-17 17-21,-1-17 11,19 18 0,-19-18 20,1 18-20,0-1 1,-1-17-20,1 0 27,0 0 2,-18 18 190,0 0-219,-18-1 28,0-17-28,1 18 0,-1-1 37,18 1-37,-18-18 0,1 18 37,17-1-37,-18-17 28,18 36 11,-18-36-20,18 17 70,-17-17-40,17 18 180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0.3937" units="1/cm"/>
          <inkml:channelProperty channel="Y" name="resolution" value="50.46729" units="1/cm"/>
          <inkml:channelProperty channel="T" name="resolution" value="1" units="1/dev"/>
        </inkml:channelProperties>
      </inkml:inkSource>
      <inkml:timestamp xml:id="ts0" timeString="2020-07-29T12:32:53.1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413">
    <iact:property name="dataType"/>
    <iact:actionData xml:id="d0">
      <inkml:trace xmlns:inkml="http://www.w3.org/2003/InkML" xml:id="stk0" contextRef="#ctx0" brushRef="#br0">1729 7832 0,'17'0'1,"1"0"47,0 0-47,17 0 38,0 0-38,-17 17 8,-1-17 31,19 0-39,-1 0 28,-17 0-28,17 0 29,-18 0-29,1 0 17,17 0 22,-17 0-39,0 0 38,17-17-19</inkml:trace>
    </iact:actionData>
  </iact:action>
  <iact:action type="add" startTime="6412">
    <iact:property name="dataType"/>
    <iact:actionData xml:id="d1">
      <inkml:trace xmlns:inkml="http://www.w3.org/2003/InkML" xml:id="stk1" contextRef="#ctx0" brushRef="#br0">2064 7779 0,'17'0'59,"1"0"-39,0 0-10,-1 0 10,1 0 170,0 17-130,-18 1 20,0 0-40,-18-1-30,0-17 10,1 18-19,-19-18 38,1 35-38,0-17 38</inkml:trace>
    </iact:actionData>
  </iact:action>
  <iact:action type="add" startTime="9976">
    <iact:property name="dataType"/>
    <iact:actionData xml:id="d2">
      <inkml:trace xmlns:inkml="http://www.w3.org/2003/InkML" xml:id="stk2" contextRef="#ctx0" brushRef="#br0">4357 5239 0,'-18'0'59,"1"0"-38,-1 0-2,0 0 12,1 0-22,-1 0-8,0 17 29,-17-17-29,17 36 27,1-19 12,17 19-39,-18-1 38,18-17-38,-17 34 29,17 1 10,0-17-31,17-1 21,18 0 1,1-17-2,-19-1 11,1-17-9,17 0-30,18 0 48,-18 0-48,36-35 37,-53 18-37,17-19 28,-17 19-9,-1-1-19,1-17 28,-1 17-28,1 18 0,-18-18 27,0 1-27,0-1 28,0 1-19,0-1 10,0 0-19,-18 1 28,18-1-28,-17 0 38,-18 18-29,35-17 20,-18-1-29,0 18 28,1 0-28,-1 0 48,0-18-48,1 18 48,-1 0-48,0 0 38</inkml:trace>
    </iact:actionData>
  </iact:action>
  <iact:action type="add" startTime="11940">
    <iact:property name="dataType"/>
    <iact:actionData xml:id="d3">
      <inkml:trace xmlns:inkml="http://www.w3.org/2003/InkML" xml:id="stk3" contextRef="#ctx0" brushRef="#br0">4868 5292 0,'-17'0'29,"-1"0"-19,-17 0 10,17 35-10,0-35 10,1 35-19,-18-17 38,17 17-38,-17 0 38,17-17-38,0 17 28,18-17-9,-17 0 140,17-36-159</inkml:trace>
    </iact:actionData>
  </iact:action>
  <iact:action type="add" startTime="12709">
    <iact:property name="dataType"/>
    <iact:actionData xml:id="d4">
      <inkml:trace xmlns:inkml="http://www.w3.org/2003/InkML" xml:id="stk4" contextRef="#ctx0" brushRef="#br0">4621 5274 0,'0'0'1,"18"18"38,0-1-30,-18 1 11,35 35 1,-35-35-20,35 52 27,-17-35 3,-18-17-30,17 0 27,1-1-7</inkml:trace>
    </iact:actionData>
  </iact:action>
  <iact:action type="add" startTime="13390">
    <iact:property name="dataType"/>
    <iact:actionData xml:id="d5">
      <inkml:trace xmlns:inkml="http://www.w3.org/2003/InkML" xml:id="stk5" contextRef="#ctx0" brushRef="#br0">4851 5380 0,'17'0'30,"-17"-18"-29,36 1 38,-19-1-38,19 18 0,-19-18 26,18 1-26,-17 17 0,17-36 38,-17 36-20,-18 18 141,0 17-159,0 1 28,-18 17-28,18-36 0,0 1 27,0 35-27,0-36 49</inkml:trace>
    </iact:actionData>
  </iact:action>
  <iact:action type="add" startTime="14388">
    <iact:property name="dataType"/>
    <iact:actionData xml:id="d6">
      <inkml:trace xmlns:inkml="http://www.w3.org/2003/InkML" xml:id="stk6" contextRef="#ctx0" brushRef="#br0">5151 5309 0,'17'-17'69,"36"-1"-68,-35 18 28,-1-18-28,1 18 0,17 0 38,-17 0 91,0 36-129,-18-19 47,0 19-47,0-19 28,0 1-28,0 0 38,-18-18-38,0 17 39,-17 1-39,17-1 37,-17 1-8,17-18 40,1 0-40,-1 18-29,36-18 138,-1 0-129,19 0-9,-19 0 48,1 0-48,0 0 18,-1 0-18</inkml:trace>
    </iact:actionData>
  </iact:action>
  <iact:action type="add" startTime="15804">
    <iact:property name="dataType"/>
    <iact:actionData xml:id="d7">
      <inkml:trace xmlns:inkml="http://www.w3.org/2003/InkML" xml:id="stk7" contextRef="#ctx0" brushRef="#br0">5468 5256 0,'18'0'59,"-1"0"-39,1 0-19,0-17 28,17 17-28,-17 0 48,-1 0-48,18 0 39,-17 0-21,17 0-18,-17 0 48,-18 17 12,-18 1-52,-17 17 21,17-35-29,-17 18 38,0-18-38,17 18 0,1-18 27,-1 0 12,0 0-20,18 17 120,53 1-120,-35-18 10,0 0-29,-1 0 0,-17 35 147,0-17-128,0-1 0,0 1-10,-17 0 20,17-1-29,-36-17 28,1 0-28,17 0 28,-17 0-19,17 0 20,1 0-29</inkml:trace>
    </iact:actionData>
  </iact:action>
  <iact:action type="add" startTime="17491">
    <iact:property name="dataType"/>
    <iact:actionData xml:id="d8">
      <inkml:trace xmlns:inkml="http://www.w3.org/2003/InkML" xml:id="stk8" contextRef="#ctx0" brushRef="#br0">5838 5256 0,'0'18'79,"0"0"-68,0-1 19,0 1-29,0 0 27,0-1-27,0 1 38,0 0-29,-17-1 40,34-17 90,36 18-130,18-18 30,-36 0-30,-17 0 20</inkml:trace>
    </iact:actionData>
  </iact:action>
  <iact:action type="add" startTime="18570">
    <iact:property name="dataType"/>
    <iact:actionData xml:id="d9">
      <inkml:trace xmlns:inkml="http://www.w3.org/2003/InkML" xml:id="stk9" contextRef="#ctx0" brushRef="#br0">5927 5327 0,'0'35'59,"0"-17"-58,-18 0 8,0 34 31,18-16-39,0 17 38,0-36 11,0 1 90</inkml:trace>
    </iact:actionData>
  </iact:action>
  <iact:action type="add" startTime="19466">
    <iact:property name="dataType"/>
    <iact:actionData xml:id="d10">
      <inkml:trace xmlns:inkml="http://www.w3.org/2003/InkML" xml:id="stk10" contextRef="#ctx0" brushRef="#br0">6121 5203 0,'0'36'29,"0"-19"1,0 19 1,0-19-30,0 19 27,0-1-8,0-17 10,-18 17-29,18-18 48,18-17 101,-1 0-149,1 0 28,0 0 51,-18 18-79,17 17 28,-17-17 1,0 0-29,0-1 68,0 1-29,-35 0-30,17-18 10,1 0 0,-1 0-19,-17 0 28,17 0-28,0 0 28,1 0 51,-1-18-60</inkml:trace>
    </iact:actionData>
  </iact:action>
  <iact:action type="add" startTime="21300">
    <iact:property name="dataType"/>
    <iact:actionData xml:id="d11">
      <inkml:trace xmlns:inkml="http://www.w3.org/2003/InkML" xml:id="stk11" contextRef="#ctx0" brushRef="#br0">6103 5239 0,'35'17'59,"-17"-17"-49,17 0 11,-17 18 19,52-18-39,-17 0 37</inkml:trace>
    </iact:actionData>
  </iact:action>
  <iact:action type="add" startTime="21997">
    <iact:property name="dataType"/>
    <iact:actionData xml:id="d12">
      <inkml:trace xmlns:inkml="http://www.w3.org/2003/InkML" xml:id="stk12" contextRef="#ctx0" brushRef="#br0">6544 5256 0,'-35'18'49,"-1"0"-48,19-18 0,-18 35 28,17-35-28,0 35 0,1 18 47,-1-35-47,18-1 0,0 19 47,0-19-47,0 1 37,18 0 23,-1-18-22,1 0-38,0 0 28,-1-18-28,-17 0 38,0 1 1,0-1-39,0 0 38,-17 1-38,-1-1 28,0 18 71</inkml:trace>
    </iact:actionData>
  </iact:action>
  <iact:action type="add" startTime="23129">
    <iact:property name="dataType"/>
    <iact:actionData xml:id="d13">
      <inkml:trace xmlns:inkml="http://www.w3.org/2003/InkML" xml:id="stk13" contextRef="#ctx0" brushRef="#br0">6685 5309 0,'35'0'59,"-17"0"-58,0 0 28,17 0-28,18 0 18,-35 0 21,-1-17-39,-17 34 218,0 1-199,0 0-19,0-1 0,-17 36 47,-19 0-47,36-35 0,-35 35 37,35-36-37,0 19 28,-18-19 21,1-17 110</inkml:trace>
    </iact:actionData>
  </iact:action>
  <iact:action type="add" startTime="24145">
    <iact:property name="dataType"/>
    <iact:actionData xml:id="d14">
      <inkml:trace xmlns:inkml="http://www.w3.org/2003/InkML" xml:id="stk14" contextRef="#ctx0" brushRef="#br0">6720 5486 0,'18'0'39,"0"0"-38,-1 0 0,36 0 37,0-18-37,-18 18 18,1 0-9,17-35 40,-18 17 80</inkml:trace>
    </iact:actionData>
  </iact:action>
  <iact:action type="add" startTime="24975">
    <iact:property name="dataType"/>
    <iact:actionData xml:id="d15">
      <inkml:trace xmlns:inkml="http://www.w3.org/2003/InkML" xml:id="stk15" contextRef="#ctx0" brushRef="#br0">7161 5309 0,'18'0'79,"-18"36"-78,18-19 49,-1 19-49,1-19 37,0 18-27,-1-17 28,-17 0 12,18-1-42,-36 19 21,-17-19 10,-53 1-30,35 0 21,35-18-11,1-18 39,17 0-58,0 1 48,0-1-39,0 0 60,17 1-60,36-1 21,-35 18-30,-1 0 0,1 0 26,0 0-26,-1-18 8,19 18 31,-19-17-39,18-1 28,1 18 21,-36-17-40,17-1 90,-52 0-50,-18 1-49,36-1 0,-36 0 37,35 18-28,0 0 170,1 0-179</inkml:trace>
    </iact:actionData>
  </iact:action>
  <iact:action type="add" startTime="44774">
    <iact:property name="dataType"/>
    <iact:actionData xml:id="d16">
      <inkml:trace xmlns:inkml="http://www.w3.org/2003/InkML" xml:id="stk16" contextRef="#ctx0" brushRef="#br0">4128 7232 0,'-18'18'129,"-17"-1"-128,35 1 0,-36-1 37,1 19-37,17-1 28,-17 0-19,17-17 10,1 17-19,-18 1 38,17-1-38,18-18 28,-18 36-19,1-53-9,17 36 28,0-1-28,0-17 38,0 34-38,17-16 38,1-19-38,-18 19 28,18-19-19,-1 19 10,18 17 20,-17-36-39,0 1 0,52 17 37,-34 0-8,-19-35-29,36 36 38,35-1-29,-17 0 20,-36-35-29,53 53 28,-17-35-19,-36-1-9,0 1 18,18-18-18,0 18 0,35-1 37,-52-17-37,123 36 38,-124-36-9,53 0-29,-17 0 38,-1-36-29,1-17 20,-54 53-29,1-35 0,17 17 27,1-17-18,-36 18 10,17-1-19,18-17 38,-35 17-38,36-35 38,-19 18-38,1 17 28,-18-17-28,18-18 38,-1 0-29,-17 18-9,0 17 28,18-17-28,-18 17 28,0-17-28,0 0 28,0-1-28,0 1 38,0-18-38,-35 36 28,-18-36-19,35 17-9,-52-17 48,-1-17-48,18 35 28,0 17-28,0-17 28,-17-1-28,17 19 28,35 17-19,-17 0 10,17-18-19,1 18 38,-1 0-38,0 0 0,-17 0 37,17 0-37,1 0 28,-36 0-28,17 0 18,19 0-18,-18 0 28,-1 0-28,-34 18 28,70-1-28,-18-17 28,-17 0-28,17 0 28,1 0-28,-1 0 48,0 0-48,-35 18 28,18 0-9,17-18-19,-17 0 48,0 0-39,0 0 20,17 0 0,0 0 160,-52 17 50,35 1-239,17-18 28,0 18-28</inkml:trace>
    </iact:actionData>
  </iact:action>
  <iact:action type="add" startTime="59107">
    <iact:property name="dataType"/>
    <iact:actionData xml:id="d17">
      <inkml:trace xmlns:inkml="http://www.w3.org/2003/InkML" xml:id="stk17" contextRef="#ctx0" brushRef="#br0">5080 8784 0,'35'0'49,"-17"0"-29,-18-17-19,18-1 0,-1-53 37,1 54-37,-18-36 0,17 0 37,-17 0-37,0 0 0,-17-53 37,17 89-18,0-19-19,0 19 28,-18-36-28,18 17 28,-17 19-28,17-1 28,0 1-9,-18-1-19,18-17 38,-35-1-19,35 19 10,-18 17 0,18 17 200</inkml:trace>
    </iact:actionData>
  </iact:action>
  <iact:action type="add" startTime="60216">
    <iact:property name="dataType"/>
    <iact:actionData xml:id="d18">
      <inkml:trace xmlns:inkml="http://www.w3.org/2003/InkML" xml:id="stk18" contextRef="#ctx0" brushRef="#br0">5027 8220 0,'18'-18'69,"-18"0"-59,0-17 40,0 18-49,0-1 0,17 0 27,-17-17-8,0 17 20,18 18-20,-18-35 30,18 35-49,-1 0 178,1 0-178,-18 18 8,18-1 11,-1 1-19,1 17 38,17 1-38,-35-19 28,18-17-28,-18 18 38,0-1 71</inkml:trace>
    </iact:actionData>
  </iact:action>
  <iact:action type="add" startTime="61598">
    <iact:property name="dataType"/>
    <iact:actionData xml:id="d19">
      <inkml:trace xmlns:inkml="http://www.w3.org/2003/InkML" xml:id="stk19" contextRef="#ctx0" brushRef="#br0">4939 8961 0,'0'17'49,"0"71"-48,0-52 28,0 52-28,0-53 28,-35 0-28,35 1 0,-36 17 47,36-18-47,-17 0 38</inkml:trace>
    </iact:actionData>
  </iact:action>
  <iact:action type="add" startTime="62538">
    <iact:property name="dataType"/>
    <iact:actionData xml:id="d20">
      <inkml:trace xmlns:inkml="http://www.w3.org/2003/InkML" xml:id="stk20" contextRef="#ctx0" brushRef="#br0">4762 9260 0,'0'0'9,"53"0"62,-35 0-62,70 0 41,-70 0-49,0 0 28,-1 0 111</inkml:trace>
    </iact:actionData>
  </iact:action>
  <iact:action type="add" startTime="63257">
    <iact:property name="dataType"/>
    <iact:actionData xml:id="d21">
      <inkml:trace xmlns:inkml="http://www.w3.org/2003/InkML" xml:id="stk21" contextRef="#ctx0" brushRef="#br0">5239 8996 0,'0'0'10,"0"35"49,0-17-39,0-1-19,-18 36 28,18-35-9,0 0-19,-18-1 8,18 1 22,0 0-2,-17-1-9,17 1 10,0-1 0,17 1 51,19-18-61,-19 0-19,19 0 27,17 0-27,-36 0 28,19 0-28</inkml:trace>
    </iact:actionData>
  </iact:action>
  <iact:action type="add" startTime="64177">
    <iact:property name="dataType"/>
    <iact:actionData xml:id="d22">
      <inkml:trace xmlns:inkml="http://www.w3.org/2003/InkML" xml:id="stk22" contextRef="#ctx0" brushRef="#br0">5362 9155 0,'0'0'10,"0"35"69,0-17-78,-17 17 28,-1-18-28,0 36 28,18-35-28,-17 17 38,17 1-38,0-19 8,0 18 21,0-17 30</inkml:trace>
    </iact:actionData>
  </iact:action>
  <iact:action type="add" startTime="66551">
    <iact:property name="dataType"/>
    <iact:actionData xml:id="d23">
      <inkml:trace xmlns:inkml="http://www.w3.org/2003/InkML" xml:id="stk23" contextRef="#ctx0" brushRef="#br0">15099 4251 0,'18'0'20,"-36"0"-19,53 0 27,36-18-17,-18 18-10,-18 0 17,0 0-17,18 0 0,71 0 27,-71 0-27,35 0 0,88 18 27,-88 0-27,177-18 29,-177 0-29,124 17 37,70 19-37,-211-36 28,123 17-28,-142-17 28,54 18-28,-35-18 0,105 0 47,-70 0-47,106 0 38,-159 17-19,70-17-19,-70 0 28,88 36-28,-106-36 28,89 0-28,-71 0 28,-18 0-28,0 0 0,36 0 27,-18-18-18,53 18 10,-53 0-19,105-18 38,-122 18-38,-54-35 258,-35 35-249,0 0-9,-17-17 18,-54-19-18,18 1 18</inkml:trace>
    </iact:actionData>
  </iact:action>
  <iact:action type="add" startTime="68486">
    <iact:property name="dataType"/>
    <iact:actionData xml:id="d24">
      <inkml:trace xmlns:inkml="http://www.w3.org/2003/InkML" xml:id="stk24" contextRef="#ctx0" brushRef="#br0">19032 3387 0,'0'0'19,"0"35"22,-17 35-40,-1 54 27,18-18-18,0-53 0,0 0-9,0 52 28,-18-34-19,1-53-9,17 17 18,0 0-18,-18-17 18,18 35-9,0-36 20</inkml:trace>
    </iact:actionData>
  </iact:action>
  <iact:action type="add" startTime="69756">
    <iact:property name="dataType"/>
    <iact:actionData xml:id="d25">
      <inkml:trace xmlns:inkml="http://www.w3.org/2003/InkML" xml:id="stk25" contextRef="#ctx0" brushRef="#br0">15187 3351 0,'0'0'10,"0"36"-9,35 17 28,-35 35-28,0 0 27,0 0-18,0-35 0,0-18-9,0 54 28,0-1-19,0-53-9,0 0 18,0-17-18,0 35 28,0-35-28</inkml:trace>
    </iact:actionData>
  </iact:action>
  <iact:action type="add" startTime="71056">
    <iact:property name="dataType"/>
    <iact:actionData xml:id="d26">
      <inkml:trace xmlns:inkml="http://www.w3.org/2003/InkML" xml:id="stk26" contextRef="#ctx0" brushRef="#br0">15311 3351 0,'35'0'40,"35"-17"-39,-34-1 0,-1 18 27,71-18-19,-53 18-8,70 0 18,-52 0-18,123 0 28,-124 0-8,71 18-20,89 0 27,-142-18-8,71 17-19,-106-17 28,141 18-28,-141-18 28,70 0-28,-88 0 28,18 0-28,-18 0 0,1 0 27,-1 0-27,-17 0 28,35 0-19,-36 0 10,36 0-19,35 0 28,-52 0-19,-1 0-9,0 0 28,53 0-19,-35 0 21,-17-18-30,-19 18 0,36 0 26,-18 0-26,36-17 38,-18 17-38,-18 0 0,18 0 37,-18-18-28,18 18 10,0 0 20,-18-18-39,-17 18 0,53 0 37,-54 0-37,1 0 18,35 0-18,17 0 38,-34 0-38,-1 0 38,35 0-38,-52 0 28,0 0-28</inkml:trace>
    </iact:actionData>
  </iact:action>
  <iact:action type="add" startTime="79226">
    <iact:property name="dataType"/>
    <iact:actionData xml:id="d27">
      <inkml:trace xmlns:inkml="http://www.w3.org/2003/InkML" xml:id="stk27" contextRef="#ctx0" brushRef="#br0">32614 7267 0,'-35'-17'60,"17"17"-59,1 0 0,-19 0 36,19 0-36,-18 0 39,17 0-31,0 0 21,1 0-29,-1 0 29,0 0-29,1 0 37,-19 0-37,19 0 38,-18 17-29,17-17 10,0 0 10,1 18-29,-1-18 48,0 0 1</inkml:trace>
    </iact:actionData>
  </iact:action>
  <iact:action type="add" startTime="80587">
    <iact:property name="dataType"/>
    <iact:actionData xml:id="d28">
      <inkml:trace xmlns:inkml="http://www.w3.org/2003/InkML" xml:id="stk28" contextRef="#ctx0" brushRef="#br0">32350 7161 0,'-18'0'99,"0"0"-59,1 18-39,-18 0 28,17-18-28,18 17 0,-53 1 37,35 0-18,1-18-19,17 17 28,-18 1 1,18-1 180,18-17-209,-1 18 28,19-18-28,-19 18 28,19-18-19,-19 17 20,18-17-10</inkml:trace>
    </iact:actionData>
  </iact:action>
  <iact:action type="add" startTime="82935">
    <iact:property name="dataType"/>
    <iact:actionData xml:id="d29">
      <inkml:trace xmlns:inkml="http://www.w3.org/2003/InkML" xml:id="stk29" contextRef="#ctx0" brushRef="#br0">28998 7638 0,'36'0'20,"-19"17"-10,19-17-9,-1 0 38,35 0-38,-52 0 27,88 0-27,-71 0 29,89-17-29,-19-1 27,-69 18-27,70 0 28,-71 0-28,18-18 28,0 1-28,-18 17 28,-17 0-28,34 0 0,-16-18 37,34 18-37,-52 0 0,52 0 37,-34 0-37,-1 0 28,0 0-19,-17 0 20,35 0-29,-18 0 28,18 18-28,0-18 38,-35 0-38,-1 17 28,36-17-28,-53 18 0,53-18 37,0 18-28,-18-18-9,1 0 28,52 17-28,-53-17 28,36 0-19,-54 0 20,19 0-29,-19 0 0,18 0 27,1 0-27,-19 0 0,107 0 37,-89 0-18,36 0-19,-54 0 28,36 18-28,18-18 48,-54 0-48,1 0 28,0 0-28,35 0 48,-36 0-48,19 0 28,-19 0-28,18 0 38,-17 0 11,0 0-49,35 0 18,-36 0 21,19 0-39,-19 0 28,1 0-19,-1 0 20,1 0-29,0 0 68,-1 0-49,1 0 60,-36 0-50</inkml:trace>
    </iact:actionData>
  </iact:action>
  <iact:action type="add" startTime="89519">
    <iact:property name="dataType"/>
    <iact:actionData xml:id="d30">
      <inkml:trace xmlns:inkml="http://www.w3.org/2003/InkML" xml:id="stk30" contextRef="#ctx0" brushRef="#br0">26441 7408 0,'35'0'30,"36"0"9,-36 0-38,-18-17 28,54-1-28,-36 18 28,1 0-28,-19 0 28,18 0-28,-17 0 29,0 0-1,-1 0 1,1 0-29,17 0 48,-17 0 62,0 0-61,-1 0 59</inkml:trace>
    </iact:actionData>
  </iact:action>
  <iact:action type="add" startTime="90662">
    <iact:property name="dataType"/>
    <iact:actionData xml:id="d31">
      <inkml:trace xmlns:inkml="http://www.w3.org/2003/InkML" xml:id="stk31" contextRef="#ctx0" brushRef="#br0">26793 7267 0,'18'0'49,"35"0"-39,-35 0 30,17 18-39,-17-1 58,-1-17-58,1 0 48,17 18-19,-17-18 10,-1 35 110,-17-17-140,-17 17 40,-1-17-49,1 0 48,-19-18-48,19 17 28,-1 1 191</inkml:trace>
    </iact:actionData>
  </iact:action>
  <iact:action type="add" startTime="107260">
    <iact:property name="dataType"/>
    <iact:actionData xml:id="d32">
      <inkml:trace xmlns:inkml="http://www.w3.org/2003/InkML" xml:id="stk32" contextRef="#ctx0" brushRef="#br0">26547 8079 0,'17'0'9,"36"0"31,106-36-30,0 36 20,-124 0-29,-17 0 18,17 0-18,-18-17 28,1 17-28</inkml:trace>
    </iact:actionData>
  </iact:action>
  <iact:action type="add" startTime="109643">
    <iact:property name="dataType"/>
    <iact:actionData xml:id="d33">
      <inkml:trace xmlns:inkml="http://www.w3.org/2003/InkML" xml:id="stk33" contextRef="#ctx0" brushRef="#br0">26793 7938 0,'0'0'9,"18"0"41,0 0-40,-1 0 30,19 0-39,-19 0 48,19 17-48,-19-17 59,19 0-59,-19 0 38,1 0 30,-1 18-68,1-1 28,0 1 21,-18 0 160,0 17-189,-18-35 8,18 18-9,-18-18-10,-17 17 20,18 1 0,-1 0 10,-17-1-39,17-17 38,0 18-29</inkml:trace>
    </iact:actionData>
  </iact:action>
  <iact:action type="add" startTime="116475">
    <iact:property name="dataType"/>
    <iact:actionData xml:id="d34">
      <inkml:trace xmlns:inkml="http://www.w3.org/2003/InkML" xml:id="stk34" contextRef="#ctx0" brushRef="#br0">26405 8643 0,'18'0'60,"17"-18"-59,-17 18 27,0 0-27,-1 0 28,1 0-28,0 0 0,-1 0 28,18 0-28,1 0 37,52 0-37,53 0 38,-123 0-19,17 0-19</inkml:trace>
    </iact:actionData>
  </iact:action>
  <iact:action type="add" startTime="117318">
    <iact:property name="dataType"/>
    <iact:actionData xml:id="d35">
      <inkml:trace xmlns:inkml="http://www.w3.org/2003/InkML" xml:id="stk35" contextRef="#ctx0" brushRef="#br0">26899 8590 0,'18'0'79,"17"0"-69,1 0-9,-19 0 38,-17 18 161,0-1-190,-35-17 10,0 18-19,-1-18 0,-34 18 17</inkml:trace>
    </iact:actionData>
  </iact:action>
  <iact:action type="add" startTime="120646">
    <iact:property name="dataType"/>
    <iact:actionData xml:id="d36">
      <inkml:trace xmlns:inkml="http://www.w3.org/2003/InkML" xml:id="stk36" contextRef="#ctx0" brushRef="#br0">10777 12435 0,'18'0'19,"0"0"-9,17 0 20,-17 0-29,-1 0 0,1 0 27,52 0-27,-17 0 28,18 18-28,-36-18 38,18 0-38,-35 0 28,-1 0-28,1 0 0,17 0 37,1 0-28,-1 0 30,0 0-10,-17 0 30,17 0-59,18 18 38,-35-1-38,-1-17 28,18 0-28,1 0 0,-36 18 27,53-18-27,0 0 48,-36 0-48,1 0 0,0 0 37,-1 0 72,1 0-90,35 0-10,-18 0 20,-17 0-20,17 0 20,-17 0-29,17 0 28,-18 0-28,1 0 38</inkml:trace>
    </iact:actionData>
  </iact:action>
  <iact:action type="add" startTime="122445">
    <iact:property name="dataType"/>
    <iact:actionData xml:id="d37">
      <inkml:trace xmlns:inkml="http://www.w3.org/2003/InkML" xml:id="stk37" contextRef="#ctx0" brushRef="#br0">11942 12382 0,'0'0'9,"0"18"-8,17 0 28,18-1 1,-17-17-10,0 18-19,-1 0 28,19-18-9,-36 17-19,17 1 38,19-18 1,-1 18-10,-18-18 10,-17 17 100,-17-17-120,-1 18-19,1-18 28,-19 0-19,-17 18 10,36-18-19,-1 0 0,0 17 27,-17-17-27,18 0 38,17 18-38,-18-18 198</inkml:trace>
    </iact:actionData>
  </iact:action>
  <iact:action type="add" startTime="138263">
    <iact:property name="dataType"/>
    <iact:actionData xml:id="d38">
      <inkml:trace xmlns:inkml="http://www.w3.org/2003/InkML" xml:id="stk38" contextRef="#ctx0" brushRef="#br0">9066 13353 0,'0'0'9,"18"0"22,0 0-30,17 0 37,-17 0-37,-1 0 8,1 0 21,0 0-29,17 0 28,0 0-28,-17 0 28,35 0-28,-36 0 28,54 0-19,17 0 30,-53 0-30,-17 0-9,17 0 28,0 0-28,-17 0 0,17 0 27,-17 0-8,17 0-19,18 0 18,-35 0-9,17 0 10,36 0-19,-36 0 28,36 0-28,-54 0 38</inkml:trace>
    </iact:actionData>
  </iact:action>
  <iact:action type="add" startTime="139581">
    <iact:property name="dataType"/>
    <iact:actionData xml:id="d39">
      <inkml:trace xmlns:inkml="http://www.w3.org/2003/InkML" xml:id="stk39" contextRef="#ctx0" brushRef="#br0">9701 13229 0,'36'0'49,"-1"18"-9,0-1-10,-17-17-29,-1 18 28,19-18-9,-19 0 0,1 18-10,-18-1 190,0 1-199,0 0 68,0-1-59,-18-17 40,1 18-49,-19-18 18,-34 0 21,52 18-30,-17-18 10,17 0 0</inkml:trace>
    </iact:actionData>
  </iact:action>
  <iact:action type="add" startTime="141311">
    <iact:property name="dataType"/>
    <iact:actionData xml:id="d40">
      <inkml:trace xmlns:inkml="http://www.w3.org/2003/InkML" xml:id="stk40" contextRef="#ctx0" brushRef="#br0">12277 12947 0,'0'0'1,"-36"0"28,1 35-28,35 1 38,0-19-38,0 1 28,0 17-28,0-17 37,0-1-37,18 19 28,-1-19-28,1-17 0,17 53 38,-17-18-38,17 1 27,0-1-18,-17 0 20,17-17-10,-17 0-19,0-1 18,-1 1-9,1 17 20,17-17 0,-35-1 0,18 1-10,0 0 10,-1-1-29,1 1 28,-1 0 21,1-18-30,0 0-10,-1 0 20,1 0-29,17 0 48,18 0-48,0-53 48,-35 35-48,-1 0 0,-17-17 37,18 17-37,-18 1 28,0-1-28,0-17 38,0 17-38,0 1 0,0-1 7,0 0 22,-18-17-29,1 0 28,-1 17-19,18 1 10,0-1-19,-18 18 0,1-35 37,-1 17-37,1 18 0,-36-53 37,35 53-18,-17-18-19,17 1 48,-35-18-39,0 17 20,0-17-29,18 35 28,0 0-19,17-18-9,-17 18 18,0 0-18,17 0 0,-35 0 37,-18 0-37,36 0 28,0 35-19,17-17 20,1 0-29,17 17 38,0 18-38,0-36 0,0 36 37,0-35-37,0 0 0,0 34 27,17-16-18,-17 34 10,36 1 20,-1-1-39,-35-52 28,53 53-19,-18 17 40,18-53-49,-18-17 28,0 17-28,18-17 28,18-1-28,-18-17 28,17 18-19,-17-18 10,-35 0-19,17-18 38,-17 1-38,0 17 28,17-124 31,-18 36-59,-17 17 28,-17 18-28,-1-17 28,-17 17-28,0 18 28,-1-18-19,19 18 0,-1 35-9,-17-18 28,-18-53-19,18 54-9,35-19 18,-36 36-18,36-17 0,-70-36 27,34 35 2,1 1-29,0 17 38,-36-18-29,36 18 20,17 0-29,-17 0 28,18 0-19,-1 0 10,-17 18 20,17-1-39,-17 36 38,17-18-9,18-17-29,0 0 38,-18 52-29,18-34 10,0-19-10,0 18 20,0-17-20,0 0-9,0-1 18,18 1-18,17 17 38,-17-17-38,-18 0 28,71 52-28,70 54 58,-53-72-58,-18-16 28,-52-36-28,0 17 0,17 1 27,0-18-27,-17 0 0,-18 18 27,35-18-18,-17 0 10,-1 0-19,19 0 38,-19 0-38,1 0 28,17-36-19,1 36-9,-1-53 48,18 18-48,-53 0 0,17 35 27,1-53-27,0 18 28,-1-1-28,1-16 28,-18 16-19,18 19 10,-18-1-19,17 0 18,-17-17-18,0 17 28,0 1-19,0-1-9,0 1 38,-17-1-29,-1 0-9,0 1 38,-52-19-29,-1-17 20,36 36-29,-36-18 28,1 17-28,17-17 18,35 17-18,-35 0 28,36 18-28,17-17 8,-36 17 11,19 0 10,-1-18-10,0 18 150,18 18-169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10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52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06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160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96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63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66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393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99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17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7/29/2020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0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openxmlformats.org/officeDocument/2006/relationships/audio" Target="../media/media2.m4a"/><Relationship Id="rId7" Type="http://schemas.openxmlformats.org/officeDocument/2006/relationships/image" Target="../media/image1.gif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m4a"/><Relationship Id="rId7" Type="http://schemas.openxmlformats.org/officeDocument/2006/relationships/image" Target="../media/image6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microsoft.com/office/2011/relationships/inkAction" Target="../ink/inkAction2.xml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4.m4a"/><Relationship Id="rId7" Type="http://schemas.openxmlformats.org/officeDocument/2006/relationships/image" Target="../media/image6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microsoft.com/office/2011/relationships/inkAction" Target="../ink/inkAction3.xml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6.m4a"/><Relationship Id="rId7" Type="http://schemas.openxmlformats.org/officeDocument/2006/relationships/image" Target="../media/image7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microsoft.com/office/2011/relationships/inkAction" Target="../ink/inkAction4.xml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7.m4a"/><Relationship Id="rId7" Type="http://schemas.openxmlformats.org/officeDocument/2006/relationships/image" Target="../media/image8.png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microsoft.com/office/2011/relationships/inkAction" Target="../ink/inkAction5.xml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8.m4a"/><Relationship Id="rId7" Type="http://schemas.openxmlformats.org/officeDocument/2006/relationships/image" Target="../media/image9.png"/><Relationship Id="rId2" Type="http://schemas.microsoft.com/office/2007/relationships/media" Target="../media/media8.m4a"/><Relationship Id="rId1" Type="http://schemas.openxmlformats.org/officeDocument/2006/relationships/tags" Target="../tags/tag7.xml"/><Relationship Id="rId6" Type="http://schemas.microsoft.com/office/2011/relationships/inkAction" Target="../ink/inkAction6.xml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Speicher Architektur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Wo steht was und wie kommt man daran?</a:t>
            </a:r>
            <a:endParaRPr lang="de-DE" dirty="0"/>
          </a:p>
        </p:txBody>
      </p:sp>
      <p:pic>
        <p:nvPicPr>
          <p:cNvPr id="6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65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66"/>
    </mc:Choice>
    <mc:Fallback>
      <p:transition spd="slow" advTm="15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954" y="0"/>
            <a:ext cx="4856287" cy="685800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7449954" y="5747656"/>
            <a:ext cx="4472079" cy="814547"/>
            <a:chOff x="7449954" y="5747656"/>
            <a:chExt cx="4472079" cy="814547"/>
          </a:xfrm>
        </p:grpSpPr>
        <p:sp>
          <p:nvSpPr>
            <p:cNvPr id="7" name="Rechteck 6"/>
            <p:cNvSpPr/>
            <p:nvPr/>
          </p:nvSpPr>
          <p:spPr>
            <a:xfrm>
              <a:off x="7449954" y="5747656"/>
              <a:ext cx="4472079" cy="814547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8301778" y="6192871"/>
              <a:ext cx="13842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</a:rPr>
                <a:t>Speicher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uppieren 11"/>
          <p:cNvGrpSpPr/>
          <p:nvPr/>
        </p:nvGrpSpPr>
        <p:grpSpPr>
          <a:xfrm>
            <a:off x="2838993" y="490857"/>
            <a:ext cx="4610961" cy="6284413"/>
            <a:chOff x="2838993" y="490857"/>
            <a:chExt cx="4610961" cy="6284413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993" y="490857"/>
              <a:ext cx="3717385" cy="6284413"/>
            </a:xfrm>
            <a:prstGeom prst="rect">
              <a:avLst/>
            </a:prstGeom>
          </p:spPr>
        </p:pic>
        <p:cxnSp>
          <p:nvCxnSpPr>
            <p:cNvPr id="9" name="Gerade Verbindung mit Pfeil 8"/>
            <p:cNvCxnSpPr>
              <a:endCxn id="4" idx="3"/>
            </p:cNvCxnSpPr>
            <p:nvPr/>
          </p:nvCxnSpPr>
          <p:spPr>
            <a:xfrm flipH="1" flipV="1">
              <a:off x="6556378" y="3633064"/>
              <a:ext cx="893576" cy="2114592"/>
            </a:xfrm>
            <a:prstGeom prst="straightConnector1">
              <a:avLst/>
            </a:prstGeom>
            <a:ln w="539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feld 15"/>
          <p:cNvSpPr txBox="1"/>
          <p:nvPr/>
        </p:nvSpPr>
        <p:spPr>
          <a:xfrm>
            <a:off x="126726" y="722811"/>
            <a:ext cx="256422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32-Bit-Architektur:</a:t>
            </a:r>
          </a:p>
          <a:p>
            <a:r>
              <a:rPr lang="de-DE" dirty="0" smtClean="0"/>
              <a:t>Mit 32 Adressleitungen können 2</a:t>
            </a:r>
            <a:r>
              <a:rPr lang="de-DE" baseline="30000" dirty="0" smtClean="0"/>
              <a:t>32 </a:t>
            </a:r>
            <a:r>
              <a:rPr lang="de-DE" dirty="0" smtClean="0"/>
              <a:t>Bytes adressiert werden.</a:t>
            </a:r>
          </a:p>
          <a:p>
            <a:r>
              <a:rPr lang="de-DE" dirty="0"/>
              <a:t>(</a:t>
            </a:r>
            <a:r>
              <a:rPr lang="de-DE" dirty="0" smtClean="0"/>
              <a:t>4294967296 Bytes = </a:t>
            </a:r>
            <a:br>
              <a:rPr lang="de-DE" dirty="0" smtClean="0"/>
            </a:br>
            <a:r>
              <a:rPr lang="de-DE" dirty="0" smtClean="0"/>
              <a:t>4 GB)</a:t>
            </a:r>
          </a:p>
          <a:p>
            <a:endParaRPr lang="de-DE" dirty="0"/>
          </a:p>
          <a:p>
            <a:r>
              <a:rPr lang="de-DE" dirty="0" smtClean="0"/>
              <a:t>Der Adressraum ist aufgeteilt in:</a:t>
            </a:r>
          </a:p>
          <a:p>
            <a:endParaRPr lang="de-DE" dirty="0"/>
          </a:p>
          <a:p>
            <a:r>
              <a:rPr lang="de-DE" dirty="0" smtClean="0"/>
              <a:t>Datenspeicher RAM</a:t>
            </a:r>
          </a:p>
          <a:p>
            <a:endParaRPr lang="de-DE" dirty="0" smtClean="0"/>
          </a:p>
          <a:p>
            <a:r>
              <a:rPr lang="de-DE" dirty="0" smtClean="0"/>
              <a:t>Codespeicher Flash ROM</a:t>
            </a:r>
          </a:p>
          <a:p>
            <a:endParaRPr lang="de-DE" dirty="0"/>
          </a:p>
          <a:p>
            <a:r>
              <a:rPr lang="de-DE" dirty="0"/>
              <a:t>u</a:t>
            </a:r>
            <a:r>
              <a:rPr lang="de-DE" dirty="0" smtClean="0"/>
              <a:t>nd</a:t>
            </a:r>
          </a:p>
          <a:p>
            <a:endParaRPr lang="de-DE" dirty="0"/>
          </a:p>
          <a:p>
            <a:r>
              <a:rPr lang="de-DE" dirty="0" err="1" smtClean="0"/>
              <a:t>OnChip</a:t>
            </a:r>
            <a:r>
              <a:rPr lang="de-DE" dirty="0" smtClean="0"/>
              <a:t>-Peripherie</a:t>
            </a:r>
            <a:endParaRPr lang="de-DE" dirty="0"/>
          </a:p>
        </p:txBody>
      </p:sp>
      <p:pic>
        <p:nvPicPr>
          <p:cNvPr id="13" name="Google Shape;172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32200" y="445474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65;p1"/>
          <p:cNvSpPr/>
          <p:nvPr/>
        </p:nvSpPr>
        <p:spPr>
          <a:xfrm>
            <a:off x="3932466" y="5747656"/>
            <a:ext cx="2941500" cy="945000"/>
          </a:xfrm>
          <a:prstGeom prst="wedgeRoundRectCallout">
            <a:avLst>
              <a:gd name="adj1" fmla="val -90197"/>
              <a:gd name="adj2" fmla="val -1026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Linearer Adressbereich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15" name="Freihand 14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5240" y="463680"/>
              <a:ext cx="6026400" cy="6235920"/>
            </p14:xfrm>
          </p:contentPart>
        </mc:Choice>
        <mc:Fallback>
          <p:pic>
            <p:nvPicPr>
              <p:cNvPr id="15" name="Freihand 14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5880" y="454320"/>
                <a:ext cx="6045120" cy="625464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3042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497"/>
    </mc:Choice>
    <mc:Fallback>
      <p:transition spd="slow" advTm="128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544680" y="693712"/>
            <a:ext cx="9125487" cy="5659153"/>
            <a:chOff x="547902" y="883182"/>
            <a:chExt cx="9125487" cy="5659153"/>
          </a:xfrm>
        </p:grpSpPr>
        <p:grpSp>
          <p:nvGrpSpPr>
            <p:cNvPr id="14" name="Gruppieren 13"/>
            <p:cNvGrpSpPr/>
            <p:nvPr/>
          </p:nvGrpSpPr>
          <p:grpSpPr>
            <a:xfrm>
              <a:off x="547902" y="1515764"/>
              <a:ext cx="2627697" cy="2825230"/>
              <a:chOff x="4726004" y="630240"/>
              <a:chExt cx="2627697" cy="2040556"/>
            </a:xfrm>
          </p:grpSpPr>
          <p:sp>
            <p:nvSpPr>
              <p:cNvPr id="39" name="Rechteck 38"/>
              <p:cNvSpPr/>
              <p:nvPr/>
            </p:nvSpPr>
            <p:spPr>
              <a:xfrm>
                <a:off x="4726004" y="630240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4933465" y="642553"/>
                <a:ext cx="22181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ARM Cortex M3</a:t>
                </a:r>
                <a:endParaRPr lang="de-DE" sz="2400" dirty="0"/>
              </a:p>
            </p:txBody>
          </p:sp>
        </p:grpSp>
        <p:sp>
          <p:nvSpPr>
            <p:cNvPr id="15" name="Pfeil nach links und rechts 14"/>
            <p:cNvSpPr/>
            <p:nvPr/>
          </p:nvSpPr>
          <p:spPr>
            <a:xfrm>
              <a:off x="3175597" y="153281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Pfeil nach links und rechts 16"/>
            <p:cNvSpPr/>
            <p:nvPr/>
          </p:nvSpPr>
          <p:spPr>
            <a:xfrm>
              <a:off x="3175599" y="2423071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D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Pfeil nach links und rechts 17"/>
            <p:cNvSpPr/>
            <p:nvPr/>
          </p:nvSpPr>
          <p:spPr>
            <a:xfrm>
              <a:off x="3175599" y="338203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System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 rot="5400000">
              <a:off x="3629134" y="2619221"/>
              <a:ext cx="2933407" cy="510139"/>
            </a:xfrm>
            <a:prstGeom prst="trapezoid">
              <a:avLst>
                <a:gd name="adj" fmla="val 94811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Busmatrix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Pfeil nach links und rechts 19"/>
            <p:cNvSpPr/>
            <p:nvPr/>
          </p:nvSpPr>
          <p:spPr>
            <a:xfrm>
              <a:off x="5379044" y="249409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7044214" y="1621756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Flash-ROM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7044213" y="2538564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SRAM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175596" y="883182"/>
              <a:ext cx="5457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Advanced</a:t>
              </a:r>
              <a:r>
                <a:rPr lang="de-DE" sz="2400" dirty="0" smtClean="0">
                  <a:solidFill>
                    <a:srgbClr val="FF0000"/>
                  </a:solidFill>
                </a:rPr>
                <a:t> High Performance Bus (AHB)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24" name="Pfeil nach links und oben 23"/>
            <p:cNvSpPr/>
            <p:nvPr/>
          </p:nvSpPr>
          <p:spPr>
            <a:xfrm rot="16200000">
              <a:off x="5039868" y="3721204"/>
              <a:ext cx="2008115" cy="1329764"/>
            </a:xfrm>
            <a:prstGeom prst="leftUp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Pfeil nach links und rechts 24"/>
            <p:cNvSpPr/>
            <p:nvPr/>
          </p:nvSpPr>
          <p:spPr>
            <a:xfrm>
              <a:off x="5379043" y="159524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016076" y="350997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GPIOA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7016075" y="388932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GPIOB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7016074" y="4249315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GPIOC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Pfeil nach links und rechts 28"/>
            <p:cNvSpPr/>
            <p:nvPr/>
          </p:nvSpPr>
          <p:spPr>
            <a:xfrm>
              <a:off x="6557523" y="35842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0" name="Pfeil nach links und rechts 29"/>
            <p:cNvSpPr/>
            <p:nvPr/>
          </p:nvSpPr>
          <p:spPr>
            <a:xfrm>
              <a:off x="6557522" y="39589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1" name="Pfeil nach links und rechts 30"/>
            <p:cNvSpPr/>
            <p:nvPr/>
          </p:nvSpPr>
          <p:spPr>
            <a:xfrm>
              <a:off x="6542472" y="4331994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5586897" y="5407924"/>
              <a:ext cx="1641849" cy="564350"/>
              <a:chOff x="5450027" y="694528"/>
              <a:chExt cx="2627697" cy="2040556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5672394" y="797501"/>
                <a:ext cx="2218107" cy="1669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Bridge</a:t>
                </a:r>
                <a:endParaRPr lang="de-DE" sz="2400" dirty="0"/>
              </a:p>
            </p:txBody>
          </p:sp>
        </p:grpSp>
        <p:grpSp>
          <p:nvGrpSpPr>
            <p:cNvPr id="33" name="Gruppieren 32"/>
            <p:cNvGrpSpPr/>
            <p:nvPr/>
          </p:nvGrpSpPr>
          <p:grpSpPr>
            <a:xfrm>
              <a:off x="8520998" y="4972675"/>
              <a:ext cx="1152391" cy="1569660"/>
              <a:chOff x="5450027" y="694528"/>
              <a:chExt cx="2627697" cy="2114524"/>
            </a:xfrm>
          </p:grpSpPr>
          <p:sp>
            <p:nvSpPr>
              <p:cNvPr id="35" name="Rechteck 34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Textfeld 35"/>
              <p:cNvSpPr txBox="1"/>
              <p:nvPr/>
            </p:nvSpPr>
            <p:spPr>
              <a:xfrm>
                <a:off x="5573742" y="694528"/>
                <a:ext cx="2218107" cy="2114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TIM6</a:t>
                </a:r>
              </a:p>
              <a:p>
                <a:r>
                  <a:rPr lang="de-DE" sz="2400" dirty="0" smtClean="0"/>
                  <a:t>TIM7</a:t>
                </a:r>
              </a:p>
              <a:p>
                <a:r>
                  <a:rPr lang="de-DE" sz="2400" dirty="0" smtClean="0"/>
                  <a:t>EXTI</a:t>
                </a:r>
              </a:p>
              <a:p>
                <a:r>
                  <a:rPr lang="de-DE" sz="2400" dirty="0" smtClean="0"/>
                  <a:t>…</a:t>
                </a:r>
                <a:endParaRPr lang="de-DE" sz="2400" dirty="0"/>
              </a:p>
            </p:txBody>
          </p:sp>
        </p:grpSp>
        <p:sp>
          <p:nvSpPr>
            <p:cNvPr id="34" name="Pfeil nach links und rechts 33"/>
            <p:cNvSpPr/>
            <p:nvPr/>
          </p:nvSpPr>
          <p:spPr>
            <a:xfrm>
              <a:off x="7243838" y="5287037"/>
              <a:ext cx="127716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APB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41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70247" y="401820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165;p1"/>
          <p:cNvSpPr/>
          <p:nvPr/>
        </p:nvSpPr>
        <p:spPr>
          <a:xfrm>
            <a:off x="804618" y="4895409"/>
            <a:ext cx="2941500" cy="1235884"/>
          </a:xfrm>
          <a:prstGeom prst="wedgeRoundRectCallout">
            <a:avLst>
              <a:gd name="adj1" fmla="val 60653"/>
              <a:gd name="adj2" fmla="val -5886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Verschiedene Kommunikations-pfade ..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4" name="Freihand 3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299120" y="5175360"/>
              <a:ext cx="360" cy="360"/>
            </p14:xfrm>
          </p:contentPart>
        </mc:Choice>
        <mc:Fallback>
          <p:pic>
            <p:nvPicPr>
              <p:cNvPr id="4" name="Freihand 3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89760" y="5166000"/>
                <a:ext cx="19080" cy="1908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207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800"/>
    </mc:Choice>
    <mc:Fallback>
      <p:transition spd="slow" advTm="36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544680" y="693712"/>
            <a:ext cx="9125487" cy="5659153"/>
            <a:chOff x="547902" y="883182"/>
            <a:chExt cx="9125487" cy="5659153"/>
          </a:xfrm>
        </p:grpSpPr>
        <p:grpSp>
          <p:nvGrpSpPr>
            <p:cNvPr id="14" name="Gruppieren 13"/>
            <p:cNvGrpSpPr/>
            <p:nvPr/>
          </p:nvGrpSpPr>
          <p:grpSpPr>
            <a:xfrm>
              <a:off x="547902" y="1515764"/>
              <a:ext cx="2627697" cy="2825230"/>
              <a:chOff x="4726004" y="630240"/>
              <a:chExt cx="2627697" cy="2040556"/>
            </a:xfrm>
          </p:grpSpPr>
          <p:sp>
            <p:nvSpPr>
              <p:cNvPr id="39" name="Rechteck 38"/>
              <p:cNvSpPr/>
              <p:nvPr/>
            </p:nvSpPr>
            <p:spPr>
              <a:xfrm>
                <a:off x="4726004" y="630240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4933465" y="642553"/>
                <a:ext cx="22181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ARM Cortex M3</a:t>
                </a:r>
                <a:endParaRPr lang="de-DE" sz="2400" dirty="0"/>
              </a:p>
            </p:txBody>
          </p:sp>
        </p:grpSp>
        <p:sp>
          <p:nvSpPr>
            <p:cNvPr id="15" name="Pfeil nach links und rechts 14"/>
            <p:cNvSpPr/>
            <p:nvPr/>
          </p:nvSpPr>
          <p:spPr>
            <a:xfrm>
              <a:off x="3175597" y="153281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Pfeil nach links und rechts 16"/>
            <p:cNvSpPr/>
            <p:nvPr/>
          </p:nvSpPr>
          <p:spPr>
            <a:xfrm>
              <a:off x="3175599" y="2423071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D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Pfeil nach links und rechts 17"/>
            <p:cNvSpPr/>
            <p:nvPr/>
          </p:nvSpPr>
          <p:spPr>
            <a:xfrm>
              <a:off x="3175599" y="338203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System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 rot="5400000">
              <a:off x="3629134" y="2619221"/>
              <a:ext cx="2933407" cy="510139"/>
            </a:xfrm>
            <a:prstGeom prst="trapezoid">
              <a:avLst>
                <a:gd name="adj" fmla="val 94811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Busmatrix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Pfeil nach links und rechts 19"/>
            <p:cNvSpPr/>
            <p:nvPr/>
          </p:nvSpPr>
          <p:spPr>
            <a:xfrm>
              <a:off x="5379044" y="249409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7044214" y="1621756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Flash-ROM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7044213" y="2538564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SRAM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175596" y="883182"/>
              <a:ext cx="5457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Advanced</a:t>
              </a:r>
              <a:r>
                <a:rPr lang="de-DE" sz="2400" dirty="0" smtClean="0">
                  <a:solidFill>
                    <a:srgbClr val="FF0000"/>
                  </a:solidFill>
                </a:rPr>
                <a:t> High Performance Bus (AHB)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24" name="Pfeil nach links und oben 23"/>
            <p:cNvSpPr/>
            <p:nvPr/>
          </p:nvSpPr>
          <p:spPr>
            <a:xfrm rot="16200000">
              <a:off x="5039868" y="3721204"/>
              <a:ext cx="2008115" cy="1329764"/>
            </a:xfrm>
            <a:prstGeom prst="leftUp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Pfeil nach links und rechts 24"/>
            <p:cNvSpPr/>
            <p:nvPr/>
          </p:nvSpPr>
          <p:spPr>
            <a:xfrm>
              <a:off x="5379043" y="159524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016076" y="350997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GPIOA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7016075" y="388932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GPIOB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7016074" y="4249315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GPIOC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Pfeil nach links und rechts 28"/>
            <p:cNvSpPr/>
            <p:nvPr/>
          </p:nvSpPr>
          <p:spPr>
            <a:xfrm>
              <a:off x="6557523" y="35842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0" name="Pfeil nach links und rechts 29"/>
            <p:cNvSpPr/>
            <p:nvPr/>
          </p:nvSpPr>
          <p:spPr>
            <a:xfrm>
              <a:off x="6557522" y="39589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1" name="Pfeil nach links und rechts 30"/>
            <p:cNvSpPr/>
            <p:nvPr/>
          </p:nvSpPr>
          <p:spPr>
            <a:xfrm>
              <a:off x="6542472" y="4331994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5586897" y="5407924"/>
              <a:ext cx="1641849" cy="564350"/>
              <a:chOff x="5450027" y="694528"/>
              <a:chExt cx="2627697" cy="2040556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5672394" y="797501"/>
                <a:ext cx="2218107" cy="1669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Bridge</a:t>
                </a:r>
                <a:endParaRPr lang="de-DE" sz="2400" dirty="0"/>
              </a:p>
            </p:txBody>
          </p:sp>
        </p:grpSp>
        <p:grpSp>
          <p:nvGrpSpPr>
            <p:cNvPr id="33" name="Gruppieren 32"/>
            <p:cNvGrpSpPr/>
            <p:nvPr/>
          </p:nvGrpSpPr>
          <p:grpSpPr>
            <a:xfrm>
              <a:off x="8520998" y="4972675"/>
              <a:ext cx="1152391" cy="1569660"/>
              <a:chOff x="5450027" y="694528"/>
              <a:chExt cx="2627697" cy="2114524"/>
            </a:xfrm>
          </p:grpSpPr>
          <p:sp>
            <p:nvSpPr>
              <p:cNvPr id="35" name="Rechteck 34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Textfeld 35"/>
              <p:cNvSpPr txBox="1"/>
              <p:nvPr/>
            </p:nvSpPr>
            <p:spPr>
              <a:xfrm>
                <a:off x="5573742" y="694528"/>
                <a:ext cx="2218107" cy="2114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TIM6</a:t>
                </a:r>
              </a:p>
              <a:p>
                <a:r>
                  <a:rPr lang="de-DE" sz="2400" dirty="0" smtClean="0"/>
                  <a:t>TIM7</a:t>
                </a:r>
              </a:p>
              <a:p>
                <a:r>
                  <a:rPr lang="de-DE" sz="2400" dirty="0" smtClean="0"/>
                  <a:t>EXTI</a:t>
                </a:r>
              </a:p>
              <a:p>
                <a:r>
                  <a:rPr lang="de-DE" sz="2400" dirty="0" smtClean="0"/>
                  <a:t>…</a:t>
                </a:r>
                <a:endParaRPr lang="de-DE" sz="2400" dirty="0"/>
              </a:p>
            </p:txBody>
          </p:sp>
        </p:grpSp>
        <p:sp>
          <p:nvSpPr>
            <p:cNvPr id="34" name="Pfeil nach links und rechts 33"/>
            <p:cNvSpPr/>
            <p:nvPr/>
          </p:nvSpPr>
          <p:spPr>
            <a:xfrm>
              <a:off x="7243838" y="5287037"/>
              <a:ext cx="127716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APB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Freihandform 3"/>
          <p:cNvSpPr/>
          <p:nvPr/>
        </p:nvSpPr>
        <p:spPr>
          <a:xfrm>
            <a:off x="2733575" y="1713297"/>
            <a:ext cx="5370897" cy="166080"/>
          </a:xfrm>
          <a:custGeom>
            <a:avLst/>
            <a:gdLst>
              <a:gd name="connsiteX0" fmla="*/ 5101390 w 5101390"/>
              <a:gd name="connsiteY0" fmla="*/ 38501 h 154004"/>
              <a:gd name="connsiteX1" fmla="*/ 4629752 w 5101390"/>
              <a:gd name="connsiteY1" fmla="*/ 67377 h 154004"/>
              <a:gd name="connsiteX2" fmla="*/ 3801979 w 5101390"/>
              <a:gd name="connsiteY2" fmla="*/ 67377 h 154004"/>
              <a:gd name="connsiteX3" fmla="*/ 3503596 w 5101390"/>
              <a:gd name="connsiteY3" fmla="*/ 19250 h 154004"/>
              <a:gd name="connsiteX4" fmla="*/ 2685449 w 5101390"/>
              <a:gd name="connsiteY4" fmla="*/ 19250 h 154004"/>
              <a:gd name="connsiteX5" fmla="*/ 2396691 w 5101390"/>
              <a:gd name="connsiteY5" fmla="*/ 0 h 154004"/>
              <a:gd name="connsiteX6" fmla="*/ 1568918 w 5101390"/>
              <a:gd name="connsiteY6" fmla="*/ 9625 h 154004"/>
              <a:gd name="connsiteX7" fmla="*/ 1010653 w 5101390"/>
              <a:gd name="connsiteY7" fmla="*/ 154004 h 154004"/>
              <a:gd name="connsiteX8" fmla="*/ 0 w 5101390"/>
              <a:gd name="connsiteY8" fmla="*/ 154004 h 15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390" h="154004">
                <a:moveTo>
                  <a:pt x="5101390" y="38501"/>
                </a:moveTo>
                <a:lnTo>
                  <a:pt x="4629752" y="67377"/>
                </a:lnTo>
                <a:lnTo>
                  <a:pt x="3801979" y="67377"/>
                </a:lnTo>
                <a:lnTo>
                  <a:pt x="3503596" y="19250"/>
                </a:lnTo>
                <a:lnTo>
                  <a:pt x="2685449" y="19250"/>
                </a:lnTo>
                <a:lnTo>
                  <a:pt x="2396691" y="0"/>
                </a:lnTo>
                <a:lnTo>
                  <a:pt x="1568918" y="9625"/>
                </a:lnTo>
                <a:lnTo>
                  <a:pt x="1010653" y="154004"/>
                </a:lnTo>
                <a:lnTo>
                  <a:pt x="0" y="154004"/>
                </a:lnTo>
              </a:path>
            </a:pathLst>
          </a:custGeom>
          <a:noFill/>
          <a:ln w="4445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1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70247" y="401820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165;p1"/>
          <p:cNvSpPr/>
          <p:nvPr/>
        </p:nvSpPr>
        <p:spPr>
          <a:xfrm>
            <a:off x="804618" y="4895409"/>
            <a:ext cx="2941500" cy="1543892"/>
          </a:xfrm>
          <a:prstGeom prst="wedgeRoundRectCallout">
            <a:avLst>
              <a:gd name="adj1" fmla="val 60653"/>
              <a:gd name="adj2" fmla="val -5886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Ermöglichen gleichzeitigen Zugriff auf mehrere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peicher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6808957" y="1656259"/>
            <a:ext cx="798897" cy="2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Code</a:t>
            </a:r>
            <a:endParaRPr lang="de-DE" dirty="0"/>
          </a:p>
        </p:txBody>
      </p:sp>
      <p:sp>
        <p:nvSpPr>
          <p:cNvPr id="43" name="Rechteck 42"/>
          <p:cNvSpPr/>
          <p:nvPr/>
        </p:nvSpPr>
        <p:spPr>
          <a:xfrm>
            <a:off x="8087760" y="1654831"/>
            <a:ext cx="798897" cy="2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Code</a:t>
            </a:r>
            <a:endParaRPr lang="de-DE" dirty="0"/>
          </a:p>
        </p:txBody>
      </p:sp>
      <p:sp>
        <p:nvSpPr>
          <p:cNvPr id="44" name="Rechteck 43"/>
          <p:cNvSpPr/>
          <p:nvPr/>
        </p:nvSpPr>
        <p:spPr>
          <a:xfrm>
            <a:off x="5693166" y="1605890"/>
            <a:ext cx="798897" cy="2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Code</a:t>
            </a:r>
            <a:endParaRPr lang="de-DE" dirty="0"/>
          </a:p>
        </p:txBody>
      </p:sp>
      <p:sp>
        <p:nvSpPr>
          <p:cNvPr id="45" name="Rechteck 44"/>
          <p:cNvSpPr/>
          <p:nvPr/>
        </p:nvSpPr>
        <p:spPr>
          <a:xfrm>
            <a:off x="4581827" y="1601526"/>
            <a:ext cx="798897" cy="2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Code</a:t>
            </a:r>
            <a:endParaRPr lang="de-DE" dirty="0"/>
          </a:p>
        </p:txBody>
      </p:sp>
      <p:sp>
        <p:nvSpPr>
          <p:cNvPr id="46" name="Rechteck 45"/>
          <p:cNvSpPr/>
          <p:nvPr/>
        </p:nvSpPr>
        <p:spPr>
          <a:xfrm>
            <a:off x="3218118" y="1759644"/>
            <a:ext cx="798897" cy="2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Code</a:t>
            </a:r>
            <a:endParaRPr lang="de-DE" dirty="0"/>
          </a:p>
        </p:txBody>
      </p:sp>
      <p:sp>
        <p:nvSpPr>
          <p:cNvPr id="52" name="Freihandform 51"/>
          <p:cNvSpPr/>
          <p:nvPr/>
        </p:nvSpPr>
        <p:spPr>
          <a:xfrm>
            <a:off x="2784120" y="2648237"/>
            <a:ext cx="5573027" cy="993602"/>
          </a:xfrm>
          <a:custGeom>
            <a:avLst/>
            <a:gdLst>
              <a:gd name="connsiteX0" fmla="*/ 5101390 w 5101390"/>
              <a:gd name="connsiteY0" fmla="*/ 38501 h 154004"/>
              <a:gd name="connsiteX1" fmla="*/ 4629752 w 5101390"/>
              <a:gd name="connsiteY1" fmla="*/ 67377 h 154004"/>
              <a:gd name="connsiteX2" fmla="*/ 3801979 w 5101390"/>
              <a:gd name="connsiteY2" fmla="*/ 67377 h 154004"/>
              <a:gd name="connsiteX3" fmla="*/ 3503596 w 5101390"/>
              <a:gd name="connsiteY3" fmla="*/ 19250 h 154004"/>
              <a:gd name="connsiteX4" fmla="*/ 2685449 w 5101390"/>
              <a:gd name="connsiteY4" fmla="*/ 19250 h 154004"/>
              <a:gd name="connsiteX5" fmla="*/ 2396691 w 5101390"/>
              <a:gd name="connsiteY5" fmla="*/ 0 h 154004"/>
              <a:gd name="connsiteX6" fmla="*/ 1568918 w 5101390"/>
              <a:gd name="connsiteY6" fmla="*/ 9625 h 154004"/>
              <a:gd name="connsiteX7" fmla="*/ 1010653 w 5101390"/>
              <a:gd name="connsiteY7" fmla="*/ 154004 h 154004"/>
              <a:gd name="connsiteX8" fmla="*/ 0 w 5101390"/>
              <a:gd name="connsiteY8" fmla="*/ 154004 h 154004"/>
              <a:gd name="connsiteX0" fmla="*/ 5101390 w 5101390"/>
              <a:gd name="connsiteY0" fmla="*/ 28876 h 865063"/>
              <a:gd name="connsiteX1" fmla="*/ 4629752 w 5101390"/>
              <a:gd name="connsiteY1" fmla="*/ 57752 h 865063"/>
              <a:gd name="connsiteX2" fmla="*/ 3801979 w 5101390"/>
              <a:gd name="connsiteY2" fmla="*/ 57752 h 865063"/>
              <a:gd name="connsiteX3" fmla="*/ 3503596 w 5101390"/>
              <a:gd name="connsiteY3" fmla="*/ 9625 h 865063"/>
              <a:gd name="connsiteX4" fmla="*/ 2685449 w 5101390"/>
              <a:gd name="connsiteY4" fmla="*/ 9625 h 865063"/>
              <a:gd name="connsiteX5" fmla="*/ 2350980 w 5101390"/>
              <a:gd name="connsiteY5" fmla="*/ 865064 h 865063"/>
              <a:gd name="connsiteX6" fmla="*/ 1568918 w 5101390"/>
              <a:gd name="connsiteY6" fmla="*/ 0 h 865063"/>
              <a:gd name="connsiteX7" fmla="*/ 1010653 w 5101390"/>
              <a:gd name="connsiteY7" fmla="*/ 144379 h 865063"/>
              <a:gd name="connsiteX8" fmla="*/ 0 w 5101390"/>
              <a:gd name="connsiteY8" fmla="*/ 144379 h 865063"/>
              <a:gd name="connsiteX0" fmla="*/ 5101390 w 5101390"/>
              <a:gd name="connsiteY0" fmla="*/ 19251 h 921355"/>
              <a:gd name="connsiteX1" fmla="*/ 4629752 w 5101390"/>
              <a:gd name="connsiteY1" fmla="*/ 48127 h 921355"/>
              <a:gd name="connsiteX2" fmla="*/ 3801979 w 5101390"/>
              <a:gd name="connsiteY2" fmla="*/ 48127 h 921355"/>
              <a:gd name="connsiteX3" fmla="*/ 3503596 w 5101390"/>
              <a:gd name="connsiteY3" fmla="*/ 0 h 921355"/>
              <a:gd name="connsiteX4" fmla="*/ 2685449 w 5101390"/>
              <a:gd name="connsiteY4" fmla="*/ 0 h 921355"/>
              <a:gd name="connsiteX5" fmla="*/ 2350980 w 5101390"/>
              <a:gd name="connsiteY5" fmla="*/ 855439 h 921355"/>
              <a:gd name="connsiteX6" fmla="*/ 1367789 w 5101390"/>
              <a:gd name="connsiteY6" fmla="*/ 865063 h 921355"/>
              <a:gd name="connsiteX7" fmla="*/ 1010653 w 5101390"/>
              <a:gd name="connsiteY7" fmla="*/ 134754 h 921355"/>
              <a:gd name="connsiteX8" fmla="*/ 0 w 5101390"/>
              <a:gd name="connsiteY8" fmla="*/ 134754 h 921355"/>
              <a:gd name="connsiteX0" fmla="*/ 5101390 w 5101390"/>
              <a:gd name="connsiteY0" fmla="*/ 19251 h 921355"/>
              <a:gd name="connsiteX1" fmla="*/ 4629752 w 5101390"/>
              <a:gd name="connsiteY1" fmla="*/ 48127 h 921355"/>
              <a:gd name="connsiteX2" fmla="*/ 3801979 w 5101390"/>
              <a:gd name="connsiteY2" fmla="*/ 48127 h 921355"/>
              <a:gd name="connsiteX3" fmla="*/ 3503596 w 5101390"/>
              <a:gd name="connsiteY3" fmla="*/ 0 h 921355"/>
              <a:gd name="connsiteX4" fmla="*/ 2685449 w 5101390"/>
              <a:gd name="connsiteY4" fmla="*/ 0 h 921355"/>
              <a:gd name="connsiteX5" fmla="*/ 2350980 w 5101390"/>
              <a:gd name="connsiteY5" fmla="*/ 855439 h 921355"/>
              <a:gd name="connsiteX6" fmla="*/ 1367789 w 5101390"/>
              <a:gd name="connsiteY6" fmla="*/ 865063 h 921355"/>
              <a:gd name="connsiteX7" fmla="*/ 946657 w 5101390"/>
              <a:gd name="connsiteY7" fmla="*/ 857711 h 921355"/>
              <a:gd name="connsiteX8" fmla="*/ 0 w 5101390"/>
              <a:gd name="connsiteY8" fmla="*/ 134754 h 921355"/>
              <a:gd name="connsiteX0" fmla="*/ 5293377 w 5293377"/>
              <a:gd name="connsiteY0" fmla="*/ 19251 h 921355"/>
              <a:gd name="connsiteX1" fmla="*/ 4821739 w 5293377"/>
              <a:gd name="connsiteY1" fmla="*/ 48127 h 921355"/>
              <a:gd name="connsiteX2" fmla="*/ 3993966 w 5293377"/>
              <a:gd name="connsiteY2" fmla="*/ 48127 h 921355"/>
              <a:gd name="connsiteX3" fmla="*/ 3695583 w 5293377"/>
              <a:gd name="connsiteY3" fmla="*/ 0 h 921355"/>
              <a:gd name="connsiteX4" fmla="*/ 2877436 w 5293377"/>
              <a:gd name="connsiteY4" fmla="*/ 0 h 921355"/>
              <a:gd name="connsiteX5" fmla="*/ 2542967 w 5293377"/>
              <a:gd name="connsiteY5" fmla="*/ 855439 h 921355"/>
              <a:gd name="connsiteX6" fmla="*/ 1559776 w 5293377"/>
              <a:gd name="connsiteY6" fmla="*/ 865063 h 921355"/>
              <a:gd name="connsiteX7" fmla="*/ 1138644 w 5293377"/>
              <a:gd name="connsiteY7" fmla="*/ 857711 h 921355"/>
              <a:gd name="connsiteX8" fmla="*/ 0 w 5293377"/>
              <a:gd name="connsiteY8" fmla="*/ 848785 h 92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3377" h="921355">
                <a:moveTo>
                  <a:pt x="5293377" y="19251"/>
                </a:moveTo>
                <a:lnTo>
                  <a:pt x="4821739" y="48127"/>
                </a:lnTo>
                <a:lnTo>
                  <a:pt x="3993966" y="48127"/>
                </a:lnTo>
                <a:lnTo>
                  <a:pt x="3695583" y="0"/>
                </a:lnTo>
                <a:lnTo>
                  <a:pt x="2877436" y="0"/>
                </a:lnTo>
                <a:cubicBezTo>
                  <a:pt x="2765946" y="285146"/>
                  <a:pt x="2762577" y="711262"/>
                  <a:pt x="2542967" y="855439"/>
                </a:cubicBezTo>
                <a:cubicBezTo>
                  <a:pt x="2323357" y="999616"/>
                  <a:pt x="1887506" y="861855"/>
                  <a:pt x="1559776" y="865063"/>
                </a:cubicBezTo>
                <a:lnTo>
                  <a:pt x="1138644" y="857711"/>
                </a:lnTo>
                <a:lnTo>
                  <a:pt x="0" y="848785"/>
                </a:lnTo>
              </a:path>
            </a:pathLst>
          </a:custGeom>
          <a:noFill/>
          <a:ln w="4445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/>
          <p:cNvSpPr/>
          <p:nvPr/>
        </p:nvSpPr>
        <p:spPr>
          <a:xfrm>
            <a:off x="8082772" y="2573454"/>
            <a:ext cx="798897" cy="23993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Data</a:t>
            </a:r>
            <a:endParaRPr lang="de-DE" dirty="0"/>
          </a:p>
        </p:txBody>
      </p:sp>
      <p:sp>
        <p:nvSpPr>
          <p:cNvPr id="51" name="Rechteck 50"/>
          <p:cNvSpPr/>
          <p:nvPr/>
        </p:nvSpPr>
        <p:spPr>
          <a:xfrm>
            <a:off x="3127854" y="3447610"/>
            <a:ext cx="798897" cy="23993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Data</a:t>
            </a:r>
            <a:endParaRPr lang="de-DE" dirty="0"/>
          </a:p>
        </p:txBody>
      </p:sp>
      <p:sp>
        <p:nvSpPr>
          <p:cNvPr id="47" name="Rechteck 46"/>
          <p:cNvSpPr/>
          <p:nvPr/>
        </p:nvSpPr>
        <p:spPr>
          <a:xfrm>
            <a:off x="4581826" y="3447611"/>
            <a:ext cx="798897" cy="23993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Data</a:t>
            </a:r>
            <a:endParaRPr lang="de-DE" dirty="0"/>
          </a:p>
        </p:txBody>
      </p:sp>
      <p:sp>
        <p:nvSpPr>
          <p:cNvPr id="49" name="Rechteck 48"/>
          <p:cNvSpPr/>
          <p:nvPr/>
        </p:nvSpPr>
        <p:spPr>
          <a:xfrm>
            <a:off x="5671699" y="2519259"/>
            <a:ext cx="798897" cy="23993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Data</a:t>
            </a:r>
            <a:endParaRPr lang="de-DE" dirty="0"/>
          </a:p>
        </p:txBody>
      </p:sp>
      <p:sp>
        <p:nvSpPr>
          <p:cNvPr id="48" name="Rechteck 47"/>
          <p:cNvSpPr/>
          <p:nvPr/>
        </p:nvSpPr>
        <p:spPr>
          <a:xfrm>
            <a:off x="6800074" y="2568155"/>
            <a:ext cx="798897" cy="23993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Data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6" name="Freihand 5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260960" y="5149800"/>
              <a:ext cx="360" cy="360"/>
            </p14:xfrm>
          </p:contentPart>
        </mc:Choice>
        <mc:Fallback>
          <p:pic>
            <p:nvPicPr>
              <p:cNvPr id="6" name="Freihand 5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51600" y="5140440"/>
                <a:ext cx="19080" cy="190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295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87"/>
    </mc:Choice>
    <mc:Fallback>
      <p:transition spd="slow" advTm="594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544680" y="693712"/>
            <a:ext cx="9125487" cy="5659153"/>
            <a:chOff x="547902" y="883182"/>
            <a:chExt cx="9125487" cy="5659153"/>
          </a:xfrm>
        </p:grpSpPr>
        <p:grpSp>
          <p:nvGrpSpPr>
            <p:cNvPr id="14" name="Gruppieren 13"/>
            <p:cNvGrpSpPr/>
            <p:nvPr/>
          </p:nvGrpSpPr>
          <p:grpSpPr>
            <a:xfrm>
              <a:off x="547902" y="1515764"/>
              <a:ext cx="2627697" cy="2825230"/>
              <a:chOff x="4726004" y="630240"/>
              <a:chExt cx="2627697" cy="2040556"/>
            </a:xfrm>
          </p:grpSpPr>
          <p:sp>
            <p:nvSpPr>
              <p:cNvPr id="39" name="Rechteck 38"/>
              <p:cNvSpPr/>
              <p:nvPr/>
            </p:nvSpPr>
            <p:spPr>
              <a:xfrm>
                <a:off x="4726004" y="630240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4933465" y="642553"/>
                <a:ext cx="22181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ARM Cortex M3</a:t>
                </a:r>
                <a:endParaRPr lang="de-DE" sz="2400" dirty="0"/>
              </a:p>
            </p:txBody>
          </p:sp>
        </p:grpSp>
        <p:sp>
          <p:nvSpPr>
            <p:cNvPr id="15" name="Pfeil nach links und rechts 14"/>
            <p:cNvSpPr/>
            <p:nvPr/>
          </p:nvSpPr>
          <p:spPr>
            <a:xfrm>
              <a:off x="3175597" y="153281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ICode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Pfeil nach links und rechts 16"/>
            <p:cNvSpPr/>
            <p:nvPr/>
          </p:nvSpPr>
          <p:spPr>
            <a:xfrm>
              <a:off x="3175599" y="2423071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err="1">
                  <a:solidFill>
                    <a:schemeClr val="tx1"/>
                  </a:solidFill>
                </a:rPr>
                <a:t>D</a:t>
              </a:r>
              <a:r>
                <a:rPr lang="de-DE" sz="2400" dirty="0" err="1" smtClean="0">
                  <a:solidFill>
                    <a:schemeClr val="tx1"/>
                  </a:solidFill>
                </a:rPr>
                <a:t>Code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Pfeil nach links und rechts 17"/>
            <p:cNvSpPr/>
            <p:nvPr/>
          </p:nvSpPr>
          <p:spPr>
            <a:xfrm>
              <a:off x="3175599" y="338203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System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 rot="5400000">
              <a:off x="3629134" y="2619221"/>
              <a:ext cx="2933407" cy="510139"/>
            </a:xfrm>
            <a:prstGeom prst="trapezoid">
              <a:avLst>
                <a:gd name="adj" fmla="val 94811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Busmatrix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Pfeil nach links und rechts 19"/>
            <p:cNvSpPr/>
            <p:nvPr/>
          </p:nvSpPr>
          <p:spPr>
            <a:xfrm>
              <a:off x="5379044" y="249409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7044214" y="1621756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Flash-ROM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7044213" y="2538564"/>
              <a:ext cx="2369293" cy="671451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SRAM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175596" y="883182"/>
              <a:ext cx="5457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Advanced</a:t>
              </a:r>
              <a:r>
                <a:rPr lang="de-DE" sz="2400" dirty="0" smtClean="0">
                  <a:solidFill>
                    <a:srgbClr val="FF0000"/>
                  </a:solidFill>
                </a:rPr>
                <a:t> High Performance Bus (AHB)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24" name="Pfeil nach links und oben 23"/>
            <p:cNvSpPr/>
            <p:nvPr/>
          </p:nvSpPr>
          <p:spPr>
            <a:xfrm rot="16200000">
              <a:off x="5039868" y="3721204"/>
              <a:ext cx="2008115" cy="1329764"/>
            </a:xfrm>
            <a:prstGeom prst="leftUp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Pfeil nach links und rechts 24"/>
            <p:cNvSpPr/>
            <p:nvPr/>
          </p:nvSpPr>
          <p:spPr>
            <a:xfrm>
              <a:off x="5379043" y="1595242"/>
              <a:ext cx="166517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016076" y="350997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GPIOA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7016075" y="3889320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GPIOB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7016074" y="4249315"/>
              <a:ext cx="1300151" cy="369012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GPIOC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Pfeil nach links und rechts 28"/>
            <p:cNvSpPr/>
            <p:nvPr/>
          </p:nvSpPr>
          <p:spPr>
            <a:xfrm>
              <a:off x="6557523" y="35842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0" name="Pfeil nach links und rechts 29"/>
            <p:cNvSpPr/>
            <p:nvPr/>
          </p:nvSpPr>
          <p:spPr>
            <a:xfrm>
              <a:off x="6557522" y="3958938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31" name="Pfeil nach links und rechts 30"/>
            <p:cNvSpPr/>
            <p:nvPr/>
          </p:nvSpPr>
          <p:spPr>
            <a:xfrm>
              <a:off x="6542472" y="4331994"/>
              <a:ext cx="458551" cy="239832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5586897" y="5407924"/>
              <a:ext cx="1641849" cy="564350"/>
              <a:chOff x="5450027" y="694528"/>
              <a:chExt cx="2627697" cy="2040556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5672394" y="797501"/>
                <a:ext cx="2218107" cy="1669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Bridge</a:t>
                </a:r>
                <a:endParaRPr lang="de-DE" sz="2400" dirty="0"/>
              </a:p>
            </p:txBody>
          </p:sp>
        </p:grpSp>
        <p:grpSp>
          <p:nvGrpSpPr>
            <p:cNvPr id="33" name="Gruppieren 32"/>
            <p:cNvGrpSpPr/>
            <p:nvPr/>
          </p:nvGrpSpPr>
          <p:grpSpPr>
            <a:xfrm>
              <a:off x="8520998" y="4972675"/>
              <a:ext cx="1152391" cy="1569660"/>
              <a:chOff x="5450027" y="694528"/>
              <a:chExt cx="2627697" cy="2114524"/>
            </a:xfrm>
          </p:grpSpPr>
          <p:sp>
            <p:nvSpPr>
              <p:cNvPr id="35" name="Rechteck 34"/>
              <p:cNvSpPr/>
              <p:nvPr/>
            </p:nvSpPr>
            <p:spPr>
              <a:xfrm>
                <a:off x="5450027" y="694528"/>
                <a:ext cx="2627697" cy="2040556"/>
              </a:xfrm>
              <a:prstGeom prst="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Textfeld 35"/>
              <p:cNvSpPr txBox="1"/>
              <p:nvPr/>
            </p:nvSpPr>
            <p:spPr>
              <a:xfrm>
                <a:off x="5573742" y="694528"/>
                <a:ext cx="2218107" cy="2114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TIM6</a:t>
                </a:r>
              </a:p>
              <a:p>
                <a:r>
                  <a:rPr lang="de-DE" sz="2400" dirty="0" smtClean="0"/>
                  <a:t>TIM7</a:t>
                </a:r>
              </a:p>
              <a:p>
                <a:r>
                  <a:rPr lang="de-DE" sz="2400" dirty="0" smtClean="0"/>
                  <a:t>EXTI</a:t>
                </a:r>
              </a:p>
              <a:p>
                <a:r>
                  <a:rPr lang="de-DE" sz="2400" dirty="0" smtClean="0"/>
                  <a:t>…</a:t>
                </a:r>
                <a:endParaRPr lang="de-DE" sz="2400" dirty="0"/>
              </a:p>
            </p:txBody>
          </p:sp>
        </p:grpSp>
        <p:sp>
          <p:nvSpPr>
            <p:cNvPr id="34" name="Pfeil nach links und rechts 33"/>
            <p:cNvSpPr/>
            <p:nvPr/>
          </p:nvSpPr>
          <p:spPr>
            <a:xfrm>
              <a:off x="7243838" y="5287037"/>
              <a:ext cx="1277160" cy="760396"/>
            </a:xfrm>
            <a:prstGeom prst="leftRightArrow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APB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Pfeil nach links und rechts 40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1" name="Pfeil nach rechts 50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52" name="Pfeil nach rechts 51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53" name="Pfeil nach rechts 52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54" name="Pfeil nach links 53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pic>
        <p:nvPicPr>
          <p:cNvPr id="42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9814" y="273890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165;p1"/>
          <p:cNvSpPr/>
          <p:nvPr/>
        </p:nvSpPr>
        <p:spPr>
          <a:xfrm>
            <a:off x="281391" y="5097567"/>
            <a:ext cx="4252108" cy="1429846"/>
          </a:xfrm>
          <a:prstGeom prst="wedgeRoundRectCallout">
            <a:avLst>
              <a:gd name="adj1" fmla="val -996"/>
              <a:gd name="adj2" fmla="val -88054"/>
              <a:gd name="adj3" fmla="val 0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Jeder Kommunikationspfad verfügt über Adress-, Daten-, un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 Steuerbusse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3402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3865"/>
    </mc:Choice>
    <mc:Fallback>
      <p:transition spd="slow" advTm="143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sp>
        <p:nvSpPr>
          <p:cNvPr id="51" name="Pfeil nach rechts 50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52" name="Pfeil nach rechts 51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53" name="Pfeil nach rechts 52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54" name="Pfeil nach links 53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42" name="Rechteck 41"/>
          <p:cNvSpPr/>
          <p:nvPr/>
        </p:nvSpPr>
        <p:spPr>
          <a:xfrm>
            <a:off x="547897" y="843904"/>
            <a:ext cx="2627697" cy="447394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Textfeld 42"/>
          <p:cNvSpPr txBox="1"/>
          <p:nvPr/>
        </p:nvSpPr>
        <p:spPr>
          <a:xfrm>
            <a:off x="752692" y="1025093"/>
            <a:ext cx="2218106" cy="63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sp>
        <p:nvSpPr>
          <p:cNvPr id="44" name="Rechteck 43"/>
          <p:cNvSpPr/>
          <p:nvPr/>
        </p:nvSpPr>
        <p:spPr>
          <a:xfrm>
            <a:off x="9413506" y="865509"/>
            <a:ext cx="2369293" cy="4332567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9568248" y="170105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0x12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9568248" y="191280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0x34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9568248" y="212965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0x56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9568248" y="234140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0x78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9568248" y="255316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/>
          <p:cNvSpPr/>
          <p:nvPr/>
        </p:nvSpPr>
        <p:spPr>
          <a:xfrm>
            <a:off x="9568248" y="276492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/>
          <p:cNvSpPr/>
          <p:nvPr/>
        </p:nvSpPr>
        <p:spPr>
          <a:xfrm>
            <a:off x="9568248" y="297667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9568248" y="318843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9568248" y="340527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/>
          <p:cNvSpPr/>
          <p:nvPr/>
        </p:nvSpPr>
        <p:spPr>
          <a:xfrm>
            <a:off x="9568248" y="361703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/>
          <p:cNvSpPr/>
          <p:nvPr/>
        </p:nvSpPr>
        <p:spPr>
          <a:xfrm>
            <a:off x="9568248" y="382879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/>
          <p:cNvSpPr/>
          <p:nvPr/>
        </p:nvSpPr>
        <p:spPr>
          <a:xfrm>
            <a:off x="9568248" y="404054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r Verbinder 5"/>
          <p:cNvCxnSpPr/>
          <p:nvPr/>
        </p:nvCxnSpPr>
        <p:spPr>
          <a:xfrm>
            <a:off x="9568248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/>
          <p:cNvCxnSpPr/>
          <p:nvPr/>
        </p:nvCxnSpPr>
        <p:spPr>
          <a:xfrm>
            <a:off x="10356653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10405085" y="166842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0x20000000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10405085" y="1880184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0x20000001</a:t>
            </a:r>
            <a:endParaRPr lang="de-DE" dirty="0"/>
          </a:p>
        </p:txBody>
      </p:sp>
      <p:sp>
        <p:nvSpPr>
          <p:cNvPr id="62" name="Textfeld 61"/>
          <p:cNvSpPr txBox="1"/>
          <p:nvPr/>
        </p:nvSpPr>
        <p:spPr>
          <a:xfrm>
            <a:off x="10405085" y="2091940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0x20000002</a:t>
            </a:r>
            <a:endParaRPr lang="de-DE" dirty="0"/>
          </a:p>
        </p:txBody>
      </p:sp>
      <p:sp>
        <p:nvSpPr>
          <p:cNvPr id="63" name="Textfeld 62"/>
          <p:cNvSpPr txBox="1"/>
          <p:nvPr/>
        </p:nvSpPr>
        <p:spPr>
          <a:xfrm>
            <a:off x="10405085" y="2303696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0x20000003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10404219" y="2515452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0x20000004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10404219" y="272720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0x20000005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10404219" y="294616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0x20000006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10404219" y="3157925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0x20000007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10404219" y="3369681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0x20000008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10404219" y="3581437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0x20000009</a:t>
            </a:r>
            <a:endParaRPr lang="de-DE" dirty="0"/>
          </a:p>
        </p:txBody>
      </p:sp>
      <p:sp>
        <p:nvSpPr>
          <p:cNvPr id="72" name="Textfeld 71"/>
          <p:cNvSpPr txBox="1"/>
          <p:nvPr/>
        </p:nvSpPr>
        <p:spPr>
          <a:xfrm>
            <a:off x="10403353" y="3793193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0x2000000A</a:t>
            </a:r>
            <a:endParaRPr lang="de-DE" dirty="0"/>
          </a:p>
        </p:txBody>
      </p:sp>
      <p:sp>
        <p:nvSpPr>
          <p:cNvPr id="73" name="Textfeld 72"/>
          <p:cNvSpPr txBox="1"/>
          <p:nvPr/>
        </p:nvSpPr>
        <p:spPr>
          <a:xfrm>
            <a:off x="10403353" y="400494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0x2000000B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197402" y="1616519"/>
            <a:ext cx="1773396" cy="640358"/>
            <a:chOff x="960179" y="1595172"/>
            <a:chExt cx="789272" cy="640358"/>
          </a:xfrm>
        </p:grpSpPr>
        <p:sp>
          <p:nvSpPr>
            <p:cNvPr id="74" name="Rechteck 73"/>
            <p:cNvSpPr/>
            <p:nvPr/>
          </p:nvSpPr>
          <p:spPr>
            <a:xfrm>
              <a:off x="960179" y="1595172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0x20000000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960179" y="1806928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960179" y="2023774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7" name="Textfeld 76"/>
          <p:cNvSpPr txBox="1"/>
          <p:nvPr/>
        </p:nvSpPr>
        <p:spPr>
          <a:xfrm>
            <a:off x="767660" y="1581238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R0</a:t>
            </a:r>
            <a:endParaRPr lang="de-DE" dirty="0"/>
          </a:p>
        </p:txBody>
      </p:sp>
      <p:sp>
        <p:nvSpPr>
          <p:cNvPr id="78" name="Textfeld 77"/>
          <p:cNvSpPr txBox="1"/>
          <p:nvPr/>
        </p:nvSpPr>
        <p:spPr>
          <a:xfrm>
            <a:off x="766794" y="179291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R1</a:t>
            </a:r>
            <a:endParaRPr lang="de-DE" dirty="0"/>
          </a:p>
        </p:txBody>
      </p:sp>
      <p:sp>
        <p:nvSpPr>
          <p:cNvPr id="79" name="Textfeld 78"/>
          <p:cNvSpPr txBox="1"/>
          <p:nvPr/>
        </p:nvSpPr>
        <p:spPr>
          <a:xfrm>
            <a:off x="765928" y="201249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R2</a:t>
            </a:r>
            <a:endParaRPr lang="de-DE" dirty="0"/>
          </a:p>
        </p:txBody>
      </p:sp>
      <p:pic>
        <p:nvPicPr>
          <p:cNvPr id="80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018" y="413467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165;p1"/>
          <p:cNvSpPr/>
          <p:nvPr/>
        </p:nvSpPr>
        <p:spPr>
          <a:xfrm>
            <a:off x="2724939" y="5285548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Beispiel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10" name="Freihand 9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289160" y="1676520"/>
              <a:ext cx="6540840" cy="2070360"/>
            </p14:xfrm>
          </p:contentPart>
        </mc:Choice>
        <mc:Fallback>
          <p:pic>
            <p:nvPicPr>
              <p:cNvPr id="10" name="Freihand 9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79800" y="1667160"/>
                <a:ext cx="6559560" cy="208908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1478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513"/>
    </mc:Choice>
    <mc:Fallback>
      <p:transition spd="slow" advTm="545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sp>
        <p:nvSpPr>
          <p:cNvPr id="51" name="Pfeil nach rechts 50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0x20000000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2" name="Pfeil nach rechts 51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>
                <a:solidFill>
                  <a:srgbClr val="FF0000"/>
                </a:solidFill>
              </a:rPr>
              <a:t>HSEL=1  </a:t>
            </a:r>
            <a:r>
              <a:rPr lang="de-DE" dirty="0" smtClean="0">
                <a:solidFill>
                  <a:srgbClr val="FF0000"/>
                </a:solidFill>
              </a:rPr>
              <a:t>Leitung zur Speicherauswahl</a:t>
            </a:r>
          </a:p>
          <a:p>
            <a:pPr algn="ctr"/>
            <a:r>
              <a:rPr lang="de-DE" dirty="0" smtClean="0">
                <a:solidFill>
                  <a:schemeClr val="accent1">
                    <a:lumMod val="75000"/>
                  </a:schemeClr>
                </a:solidFill>
              </a:rPr>
              <a:t>HWRITE=0  </a:t>
            </a:r>
            <a:r>
              <a:rPr lang="de-DE" dirty="0" smtClean="0">
                <a:solidFill>
                  <a:schemeClr val="accent1">
                    <a:lumMod val="75000"/>
                  </a:schemeClr>
                </a:solidFill>
              </a:rPr>
              <a:t>Leitung zur Auswahl: Lesen oder Schreiben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Pfeil nach rechts 52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54" name="Pfeil nach links 53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0x12345678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547897" y="843904"/>
            <a:ext cx="2627697" cy="447394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Textfeld 42"/>
          <p:cNvSpPr txBox="1"/>
          <p:nvPr/>
        </p:nvSpPr>
        <p:spPr>
          <a:xfrm>
            <a:off x="752692" y="1025093"/>
            <a:ext cx="2218106" cy="63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sp>
        <p:nvSpPr>
          <p:cNvPr id="44" name="Rechteck 43"/>
          <p:cNvSpPr/>
          <p:nvPr/>
        </p:nvSpPr>
        <p:spPr>
          <a:xfrm>
            <a:off x="9413506" y="865509"/>
            <a:ext cx="2369293" cy="4332567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9568248" y="170105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0x12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9568248" y="191280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0x34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9568248" y="212965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0x56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9568248" y="234140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0x78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9568248" y="255316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/>
          <p:cNvSpPr/>
          <p:nvPr/>
        </p:nvSpPr>
        <p:spPr>
          <a:xfrm>
            <a:off x="9568248" y="276492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/>
          <p:cNvSpPr/>
          <p:nvPr/>
        </p:nvSpPr>
        <p:spPr>
          <a:xfrm>
            <a:off x="9568248" y="297667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9568248" y="318843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9568248" y="340527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/>
          <p:cNvSpPr/>
          <p:nvPr/>
        </p:nvSpPr>
        <p:spPr>
          <a:xfrm>
            <a:off x="9568248" y="361703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/>
          <p:cNvSpPr/>
          <p:nvPr/>
        </p:nvSpPr>
        <p:spPr>
          <a:xfrm>
            <a:off x="9568248" y="382879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/>
          <p:cNvSpPr/>
          <p:nvPr/>
        </p:nvSpPr>
        <p:spPr>
          <a:xfrm>
            <a:off x="9568248" y="404054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r Verbinder 5"/>
          <p:cNvCxnSpPr/>
          <p:nvPr/>
        </p:nvCxnSpPr>
        <p:spPr>
          <a:xfrm>
            <a:off x="9568248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/>
          <p:cNvCxnSpPr/>
          <p:nvPr/>
        </p:nvCxnSpPr>
        <p:spPr>
          <a:xfrm>
            <a:off x="10356653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10405085" y="166842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0x20000000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10405085" y="1880184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0x20000001</a:t>
            </a:r>
            <a:endParaRPr lang="de-DE" dirty="0"/>
          </a:p>
        </p:txBody>
      </p:sp>
      <p:sp>
        <p:nvSpPr>
          <p:cNvPr id="62" name="Textfeld 61"/>
          <p:cNvSpPr txBox="1"/>
          <p:nvPr/>
        </p:nvSpPr>
        <p:spPr>
          <a:xfrm>
            <a:off x="10405085" y="2091940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0x20000002</a:t>
            </a:r>
            <a:endParaRPr lang="de-DE" dirty="0"/>
          </a:p>
        </p:txBody>
      </p:sp>
      <p:sp>
        <p:nvSpPr>
          <p:cNvPr id="63" name="Textfeld 62"/>
          <p:cNvSpPr txBox="1"/>
          <p:nvPr/>
        </p:nvSpPr>
        <p:spPr>
          <a:xfrm>
            <a:off x="10405085" y="2303696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0x20000003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10404219" y="2515452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0x20000004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10404219" y="272720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0x20000005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10404219" y="294616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0x20000006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10404219" y="3157925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0x20000007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10404219" y="3369681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0x20000008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10404219" y="3581437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0x20000009</a:t>
            </a:r>
            <a:endParaRPr lang="de-DE" dirty="0"/>
          </a:p>
        </p:txBody>
      </p:sp>
      <p:sp>
        <p:nvSpPr>
          <p:cNvPr id="72" name="Textfeld 71"/>
          <p:cNvSpPr txBox="1"/>
          <p:nvPr/>
        </p:nvSpPr>
        <p:spPr>
          <a:xfrm>
            <a:off x="10403353" y="3793193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0x2000000A</a:t>
            </a:r>
            <a:endParaRPr lang="de-DE" dirty="0"/>
          </a:p>
        </p:txBody>
      </p:sp>
      <p:sp>
        <p:nvSpPr>
          <p:cNvPr id="73" name="Textfeld 72"/>
          <p:cNvSpPr txBox="1"/>
          <p:nvPr/>
        </p:nvSpPr>
        <p:spPr>
          <a:xfrm>
            <a:off x="10403353" y="400494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0x2000000B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197402" y="1616519"/>
            <a:ext cx="1773396" cy="640358"/>
            <a:chOff x="960179" y="1595172"/>
            <a:chExt cx="789272" cy="640358"/>
          </a:xfrm>
        </p:grpSpPr>
        <p:sp>
          <p:nvSpPr>
            <p:cNvPr id="74" name="Rechteck 73"/>
            <p:cNvSpPr/>
            <p:nvPr/>
          </p:nvSpPr>
          <p:spPr>
            <a:xfrm>
              <a:off x="960179" y="1595172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0x20000000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960179" y="1806928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960179" y="2023774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7" name="Textfeld 76"/>
          <p:cNvSpPr txBox="1"/>
          <p:nvPr/>
        </p:nvSpPr>
        <p:spPr>
          <a:xfrm>
            <a:off x="767660" y="1581238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R0</a:t>
            </a:r>
            <a:endParaRPr lang="de-DE" dirty="0"/>
          </a:p>
        </p:txBody>
      </p:sp>
      <p:sp>
        <p:nvSpPr>
          <p:cNvPr id="78" name="Textfeld 77"/>
          <p:cNvSpPr txBox="1"/>
          <p:nvPr/>
        </p:nvSpPr>
        <p:spPr>
          <a:xfrm>
            <a:off x="766794" y="179291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R1</a:t>
            </a:r>
            <a:endParaRPr lang="de-DE" dirty="0"/>
          </a:p>
        </p:txBody>
      </p:sp>
      <p:sp>
        <p:nvSpPr>
          <p:cNvPr id="79" name="Textfeld 78"/>
          <p:cNvSpPr txBox="1"/>
          <p:nvPr/>
        </p:nvSpPr>
        <p:spPr>
          <a:xfrm>
            <a:off x="765928" y="201249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R2</a:t>
            </a:r>
            <a:endParaRPr lang="de-DE" dirty="0"/>
          </a:p>
        </p:txBody>
      </p:sp>
      <p:sp>
        <p:nvSpPr>
          <p:cNvPr id="64" name="Textfeld 63"/>
          <p:cNvSpPr txBox="1"/>
          <p:nvPr/>
        </p:nvSpPr>
        <p:spPr>
          <a:xfrm>
            <a:off x="818124" y="2669170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ldr</a:t>
            </a:r>
            <a:r>
              <a:rPr lang="de-DE" dirty="0" smtClean="0">
                <a:solidFill>
                  <a:srgbClr val="FF0000"/>
                </a:solidFill>
              </a:rPr>
              <a:t> R1,[R0]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3175594" y="4610501"/>
            <a:ext cx="623791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mit Pfeil 64"/>
          <p:cNvCxnSpPr/>
          <p:nvPr/>
        </p:nvCxnSpPr>
        <p:spPr>
          <a:xfrm>
            <a:off x="3175594" y="4878404"/>
            <a:ext cx="6237912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574" y="293006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165;p1"/>
          <p:cNvSpPr/>
          <p:nvPr/>
        </p:nvSpPr>
        <p:spPr>
          <a:xfrm>
            <a:off x="1882299" y="5274727"/>
            <a:ext cx="4114239" cy="1376329"/>
          </a:xfrm>
          <a:prstGeom prst="wedgeRoundRectCallout">
            <a:avLst>
              <a:gd name="adj1" fmla="val -52561"/>
              <a:gd name="adj2" fmla="val -117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ldr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-Befehl kommuniziert die CPU mit dem Speicher lesend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11" name="Freihand 10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23880" y="1174680"/>
              <a:ext cx="10236600" cy="3645360"/>
            </p14:xfrm>
          </p:contentPart>
        </mc:Choice>
        <mc:Fallback>
          <p:pic>
            <p:nvPicPr>
              <p:cNvPr id="11" name="Freihand 10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14520" y="1165320"/>
                <a:ext cx="10255320" cy="366408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539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648"/>
    </mc:Choice>
    <mc:Fallback>
      <p:transition spd="slow" advTm="260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Speicher Architektur</a:t>
            </a:r>
            <a:endParaRPr lang="de-DE" sz="2400" dirty="0"/>
          </a:p>
        </p:txBody>
      </p:sp>
      <p:sp>
        <p:nvSpPr>
          <p:cNvPr id="51" name="Pfeil nach rechts 50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0x20000004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2" name="Pfeil nach rechts 51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>
                <a:solidFill>
                  <a:srgbClr val="FF0000"/>
                </a:solidFill>
              </a:rPr>
              <a:t>HSEL=1  </a:t>
            </a:r>
            <a:r>
              <a:rPr lang="de-DE" dirty="0" smtClean="0">
                <a:solidFill>
                  <a:srgbClr val="FF0000"/>
                </a:solidFill>
              </a:rPr>
              <a:t>Leitung zur Speicherauswahl</a:t>
            </a:r>
          </a:p>
          <a:p>
            <a:pPr algn="ctr"/>
            <a:r>
              <a:rPr lang="de-DE" dirty="0" smtClean="0">
                <a:solidFill>
                  <a:srgbClr val="FF0000"/>
                </a:solidFill>
              </a:rPr>
              <a:t>HWRITE=1  </a:t>
            </a:r>
            <a:r>
              <a:rPr lang="de-DE" dirty="0" smtClean="0">
                <a:solidFill>
                  <a:srgbClr val="FF0000"/>
                </a:solidFill>
              </a:rPr>
              <a:t>Leitung zur Auswahl: Lesen oder Schreiben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3" name="Pfeil nach rechts 52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0x12345678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547897" y="843904"/>
            <a:ext cx="2627697" cy="447394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Textfeld 42"/>
          <p:cNvSpPr txBox="1"/>
          <p:nvPr/>
        </p:nvSpPr>
        <p:spPr>
          <a:xfrm>
            <a:off x="752692" y="1025093"/>
            <a:ext cx="2218106" cy="63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sp>
        <p:nvSpPr>
          <p:cNvPr id="44" name="Rechteck 43"/>
          <p:cNvSpPr/>
          <p:nvPr/>
        </p:nvSpPr>
        <p:spPr>
          <a:xfrm>
            <a:off x="9413506" y="865509"/>
            <a:ext cx="2369293" cy="4332567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9568248" y="170105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0x12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9568248" y="191280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0x34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9568248" y="212965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0x56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9568248" y="234140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0x78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9568248" y="255316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0x12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9568248" y="276492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0x34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9568248" y="297667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0x56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9568248" y="3188432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0x78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6" name="Rechteck 55"/>
          <p:cNvSpPr/>
          <p:nvPr/>
        </p:nvSpPr>
        <p:spPr>
          <a:xfrm>
            <a:off x="9568248" y="3405278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/>
          <p:cNvSpPr/>
          <p:nvPr/>
        </p:nvSpPr>
        <p:spPr>
          <a:xfrm>
            <a:off x="9568248" y="3617034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/>
          <p:cNvSpPr/>
          <p:nvPr/>
        </p:nvSpPr>
        <p:spPr>
          <a:xfrm>
            <a:off x="9568248" y="3828790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/>
          <p:cNvSpPr/>
          <p:nvPr/>
        </p:nvSpPr>
        <p:spPr>
          <a:xfrm>
            <a:off x="9568248" y="4040546"/>
            <a:ext cx="789272" cy="2117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r Verbinder 5"/>
          <p:cNvCxnSpPr/>
          <p:nvPr/>
        </p:nvCxnSpPr>
        <p:spPr>
          <a:xfrm>
            <a:off x="9568248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/>
          <p:cNvCxnSpPr/>
          <p:nvPr/>
        </p:nvCxnSpPr>
        <p:spPr>
          <a:xfrm>
            <a:off x="10356653" y="1506525"/>
            <a:ext cx="0" cy="30030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10405085" y="166842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0x20000000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10405085" y="1880184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0x20000001</a:t>
            </a:r>
            <a:endParaRPr lang="de-DE" dirty="0"/>
          </a:p>
        </p:txBody>
      </p:sp>
      <p:sp>
        <p:nvSpPr>
          <p:cNvPr id="62" name="Textfeld 61"/>
          <p:cNvSpPr txBox="1"/>
          <p:nvPr/>
        </p:nvSpPr>
        <p:spPr>
          <a:xfrm>
            <a:off x="10405085" y="2091940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0x20000002</a:t>
            </a:r>
            <a:endParaRPr lang="de-DE" dirty="0"/>
          </a:p>
        </p:txBody>
      </p:sp>
      <p:sp>
        <p:nvSpPr>
          <p:cNvPr id="63" name="Textfeld 62"/>
          <p:cNvSpPr txBox="1"/>
          <p:nvPr/>
        </p:nvSpPr>
        <p:spPr>
          <a:xfrm>
            <a:off x="10405085" y="2303696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0x20000003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10404219" y="2515452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0x20000004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10404219" y="2727208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0x20000005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10404219" y="294616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0x20000006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10404219" y="3157925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0x20000007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10404219" y="3369681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0x20000008</a:t>
            </a:r>
            <a:endParaRPr lang="de-DE" dirty="0"/>
          </a:p>
        </p:txBody>
      </p:sp>
      <p:sp>
        <p:nvSpPr>
          <p:cNvPr id="71" name="Textfeld 70"/>
          <p:cNvSpPr txBox="1"/>
          <p:nvPr/>
        </p:nvSpPr>
        <p:spPr>
          <a:xfrm>
            <a:off x="10404219" y="3581437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0x20000009</a:t>
            </a:r>
            <a:endParaRPr lang="de-DE" dirty="0"/>
          </a:p>
        </p:txBody>
      </p:sp>
      <p:sp>
        <p:nvSpPr>
          <p:cNvPr id="72" name="Textfeld 71"/>
          <p:cNvSpPr txBox="1"/>
          <p:nvPr/>
        </p:nvSpPr>
        <p:spPr>
          <a:xfrm>
            <a:off x="10403353" y="3793193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0x2000000A</a:t>
            </a:r>
            <a:endParaRPr lang="de-DE" dirty="0"/>
          </a:p>
        </p:txBody>
      </p:sp>
      <p:sp>
        <p:nvSpPr>
          <p:cNvPr id="73" name="Textfeld 72"/>
          <p:cNvSpPr txBox="1"/>
          <p:nvPr/>
        </p:nvSpPr>
        <p:spPr>
          <a:xfrm>
            <a:off x="10403353" y="4004949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0x2000000B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197402" y="1616519"/>
            <a:ext cx="1773396" cy="640358"/>
            <a:chOff x="960179" y="1595172"/>
            <a:chExt cx="789272" cy="640358"/>
          </a:xfrm>
        </p:grpSpPr>
        <p:sp>
          <p:nvSpPr>
            <p:cNvPr id="74" name="Rechteck 73"/>
            <p:cNvSpPr/>
            <p:nvPr/>
          </p:nvSpPr>
          <p:spPr>
            <a:xfrm>
              <a:off x="960179" y="1595172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0x20000000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960179" y="1806928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960179" y="2023774"/>
              <a:ext cx="789272" cy="2117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7" name="Textfeld 76"/>
          <p:cNvSpPr txBox="1"/>
          <p:nvPr/>
        </p:nvSpPr>
        <p:spPr>
          <a:xfrm>
            <a:off x="767660" y="1581238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R0</a:t>
            </a:r>
            <a:endParaRPr lang="de-DE" dirty="0"/>
          </a:p>
        </p:txBody>
      </p:sp>
      <p:sp>
        <p:nvSpPr>
          <p:cNvPr id="78" name="Textfeld 77"/>
          <p:cNvSpPr txBox="1"/>
          <p:nvPr/>
        </p:nvSpPr>
        <p:spPr>
          <a:xfrm>
            <a:off x="766794" y="179291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R1</a:t>
            </a:r>
            <a:endParaRPr lang="de-DE" dirty="0"/>
          </a:p>
        </p:txBody>
      </p:sp>
      <p:sp>
        <p:nvSpPr>
          <p:cNvPr id="79" name="Textfeld 78"/>
          <p:cNvSpPr txBox="1"/>
          <p:nvPr/>
        </p:nvSpPr>
        <p:spPr>
          <a:xfrm>
            <a:off x="765928" y="2012499"/>
            <a:ext cx="3813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smtClean="0"/>
              <a:t>R2</a:t>
            </a:r>
            <a:endParaRPr lang="de-DE" dirty="0"/>
          </a:p>
        </p:txBody>
      </p:sp>
      <p:sp>
        <p:nvSpPr>
          <p:cNvPr id="64" name="Textfeld 63"/>
          <p:cNvSpPr txBox="1"/>
          <p:nvPr/>
        </p:nvSpPr>
        <p:spPr>
          <a:xfrm>
            <a:off x="818124" y="2669170"/>
            <a:ext cx="13292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str</a:t>
            </a:r>
            <a:r>
              <a:rPr lang="de-DE" dirty="0" smtClean="0">
                <a:solidFill>
                  <a:srgbClr val="FF0000"/>
                </a:solidFill>
              </a:rPr>
              <a:t> R1,[R0,4]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3175594" y="4610501"/>
            <a:ext cx="623791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mit Pfeil 64"/>
          <p:cNvCxnSpPr/>
          <p:nvPr/>
        </p:nvCxnSpPr>
        <p:spPr>
          <a:xfrm>
            <a:off x="3175594" y="4878404"/>
            <a:ext cx="623791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574" y="293006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165;p1"/>
          <p:cNvSpPr/>
          <p:nvPr/>
        </p:nvSpPr>
        <p:spPr>
          <a:xfrm>
            <a:off x="1882299" y="5274727"/>
            <a:ext cx="4114239" cy="1376329"/>
          </a:xfrm>
          <a:prstGeom prst="wedgeRoundRectCallout">
            <a:avLst>
              <a:gd name="adj1" fmla="val -52561"/>
              <a:gd name="adj2" fmla="val -117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-Befehl kommuniziert die CPU mit dem Speicher schreibend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Pfeil nach links 81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10" name="Freihand 9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22440" y="1187280"/>
              <a:ext cx="11118960" cy="3791520"/>
            </p14:xfrm>
          </p:contentPart>
        </mc:Choice>
        <mc:Fallback>
          <p:pic>
            <p:nvPicPr>
              <p:cNvPr id="10" name="Freihand 9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3080" y="1177920"/>
                <a:ext cx="11137680" cy="381024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621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711"/>
    </mc:Choice>
    <mc:Fallback>
      <p:transition spd="slow" advTm="223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0.9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375</Words>
  <Application>Microsoft Office PowerPoint</Application>
  <PresentationFormat>Breitbild</PresentationFormat>
  <Paragraphs>188</Paragraphs>
  <Slides>8</Slides>
  <Notes>0</Notes>
  <HiddenSlides>0</HiddenSlides>
  <MMClips>8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Speicher Architektur</vt:lpstr>
      <vt:lpstr>Speicher Architektur</vt:lpstr>
      <vt:lpstr>Speicher Architektur</vt:lpstr>
      <vt:lpstr>Speicher Architektur</vt:lpstr>
      <vt:lpstr>Speicher Architektur</vt:lpstr>
      <vt:lpstr>Speicher Architektur</vt:lpstr>
      <vt:lpstr>Speicher Architektur</vt:lpstr>
      <vt:lpstr>Speicher Architektur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Mikrocontroller Architektur</dc:title>
  <dc:creator>Jörg Sturm</dc:creator>
  <cp:lastModifiedBy>Jörg Sturm</cp:lastModifiedBy>
  <cp:revision>26</cp:revision>
  <dcterms:created xsi:type="dcterms:W3CDTF">2019-09-17T09:09:38Z</dcterms:created>
  <dcterms:modified xsi:type="dcterms:W3CDTF">2020-07-29T13:04:48Z</dcterms:modified>
</cp:coreProperties>
</file>