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:go="http://customooxmlschemas.google.com/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15" roundtripDataSignature="AMtx7miBGhvJLlKrZcLirgXOmBS6ePqIY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45" d="100"/>
          <a:sy n="145" d="100"/>
        </p:scale>
        <p:origin x="624" y="12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customschemas.google.com/relationships/presentationmetadata" Target="metadata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017026680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717660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04" name="Google Shape;204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7625015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4" name="Google Shape;354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355" name="Google Shape;355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69093337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06" name="Google Shape;506;p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5326366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6" name="Google Shape;656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57" name="Google Shape;657;p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48268784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7" name="Google Shape;807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808" name="Google Shape;808;p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90120311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8" name="Google Shape;958;p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59" name="Google Shape;959;p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91266744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9" name="Google Shape;1109;p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110" name="Google Shape;1110;p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82149202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0" name="Google Shape;1260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261" name="Google Shape;1261;p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6811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1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11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20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20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2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2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12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13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1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1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14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1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16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16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1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17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18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18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18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18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1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9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p1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sz="18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17500" algn="l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" name="Google Shape;55;p1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" name="Google Shape;56;p1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" name="Google Shape;57;p1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" name="Google Shape;58;p1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" name="Google Shape;59;p1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" name="Google Shape;60;p1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" name="Google Shape;61;p1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" name="Google Shape;62;p1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" name="Google Shape;63;p1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" name="Google Shape;64;p1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" name="Google Shape;65;p1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" name="Google Shape;66;p1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7" name="Google Shape;67;p1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68" name="Google Shape;68;p1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" name="Google Shape;69;p1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0" name="Google Shape;70;p1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1" name="Google Shape;71;p1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72" name="Google Shape;72;p1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" name="Google Shape;73;p1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4" name="Google Shape;74;p1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5" name="Google Shape;75;p1"/>
          <p:cNvCxnSpPr>
            <a:stCxn id="61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6" name="Google Shape;76;p1"/>
          <p:cNvCxnSpPr>
            <a:stCxn id="62" idx="3"/>
            <a:endCxn id="70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77" name="Google Shape;77;p1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78" name="Google Shape;78;p1"/>
            <p:cNvCxnSpPr>
              <a:stCxn id="70" idx="3"/>
              <a:endCxn id="79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0" name="Google Shape;80;p1"/>
            <p:cNvCxnSpPr>
              <a:stCxn id="62" idx="1"/>
              <a:endCxn id="70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81" name="Google Shape;81;p1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82" name="Google Shape;82;p1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83" name="Google Shape;83;p1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" name="Google Shape;84;p1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85" name="Google Shape;85;p1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6" name="Google Shape;86;p1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" name="Google Shape;87;p1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" name="Google Shape;88;p1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9" name="Google Shape;89;p1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90" name="Google Shape;90;p1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1" name="Google Shape;91;p1"/>
            <p:cNvCxnSpPr>
              <a:stCxn id="87" idx="3"/>
              <a:endCxn id="92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93" name="Google Shape;93;p1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94" name="Google Shape;94;p1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5" name="Google Shape;95;p1"/>
            <p:cNvCxnSpPr>
              <a:stCxn id="96" idx="1"/>
              <a:endCxn id="88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97" name="Google Shape;97;p1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96" name="Google Shape;96;p1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9" name="Google Shape;79;p1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" name="Google Shape;92;p1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" name="Google Shape;98;p1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99" name="Google Shape;99;p1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00" name="Google Shape;100;p1"/>
            <p:cNvCxnSpPr>
              <a:stCxn id="61" idx="1"/>
              <a:endCxn id="101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2" name="Google Shape;102;p1"/>
            <p:cNvCxnSpPr>
              <a:stCxn id="64" idx="1"/>
              <a:endCxn id="63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3" name="Google Shape;103;p1"/>
            <p:cNvCxnSpPr>
              <a:stCxn id="61" idx="1"/>
              <a:endCxn id="64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04" name="Google Shape;104;p1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" name="Google Shape;105;p1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" name="Google Shape;106;p1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7" name="Google Shape;107;p1"/>
          <p:cNvCxnSpPr>
            <a:stCxn id="104" idx="3"/>
            <a:endCxn id="61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8" name="Google Shape;108;p1"/>
          <p:cNvCxnSpPr>
            <a:stCxn id="105" idx="3"/>
            <a:endCxn id="66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9" name="Google Shape;109;p1"/>
          <p:cNvCxnSpPr>
            <a:stCxn id="110" idx="3"/>
            <a:endCxn id="86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0" name="Google Shape;110;p1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" name="Google Shape;111;p1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2" name="Google Shape;112;p1"/>
          <p:cNvCxnSpPr>
            <a:stCxn id="111" idx="1"/>
            <a:endCxn id="113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4" name="Google Shape;114;p1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" name="Google Shape;115;p1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" name="Google Shape;116;p1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" name="Google Shape;117;p1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" name="Google Shape;113;p1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" name="Google Shape;118;p1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" name="Google Shape;119;p1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" name="Google Shape;120;p1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" name="Google Shape;121;p1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" name="Google Shape;122;p1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3" name="Google Shape;123;p1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01" name="Google Shape;101;p1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" name="Google Shape;124;p1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25" name="Google Shape;125;p1"/>
          <p:cNvCxnSpPr>
            <a:stCxn id="114" idx="3"/>
            <a:endCxn id="101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6" name="Google Shape;126;p1"/>
          <p:cNvCxnSpPr>
            <a:stCxn id="59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7" name="Google Shape;127;p1"/>
          <p:cNvCxnSpPr>
            <a:stCxn id="60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8" name="Google Shape;128;p1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" name="Google Shape;129;p1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0" name="Google Shape;130;p1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" name="Google Shape;131;p1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" name="Google Shape;132;p1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" name="Google Shape;133;p1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" name="Google Shape;134;p1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" name="Google Shape;135;p1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" name="Google Shape;136;p1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" name="Google Shape;137;p1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8" name="Google Shape;138;p1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9" name="Google Shape;139;p1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" name="Google Shape;140;p1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1" name="Google Shape;141;p1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2" name="Google Shape;142;p1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3" name="Google Shape;143;p1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44" name="Google Shape;144;p1"/>
          <p:cNvCxnSpPr>
            <a:endCxn id="58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45" name="Google Shape;145;p1"/>
          <p:cNvCxnSpPr>
            <a:stCxn id="124" idx="1"/>
            <a:endCxn id="132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46" name="Google Shape;146;p1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7" name="Google Shape;147;p1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48" name="Google Shape;148;p1"/>
          <p:cNvCxnSpPr>
            <a:stCxn id="146" idx="2"/>
            <a:endCxn id="142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49" name="Google Shape;149;p1"/>
          <p:cNvCxnSpPr>
            <a:stCxn id="147" idx="2"/>
            <a:endCxn id="141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50" name="Google Shape;150;p1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1" name="Google Shape;151;p1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2" name="Google Shape;152;p1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3" name="Google Shape;153;p1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4" name="Google Shape;154;p1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5" name="Google Shape;155;p1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6" name="Google Shape;156;p1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7" name="Google Shape;157;p1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8" name="Google Shape;158;p1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9" name="Google Shape;159;p1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0" name="Google Shape;160;p1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1" name="Google Shape;161;p1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2" name="Google Shape;162;p1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3" name="Google Shape;163;p1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4" name="Google Shape;164;p1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5" name="Google Shape;165;p1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6" name="Google Shape;166;p1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7" name="Google Shape;167;p1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68" name="Google Shape;168;p1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169" name="Google Shape;169;p1"/>
            <p:cNvCxnSpPr>
              <a:stCxn id="73" idx="3"/>
              <a:endCxn id="69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70" name="Google Shape;170;p1"/>
            <p:cNvCxnSpPr>
              <a:stCxn id="69" idx="3"/>
              <a:endCxn id="84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71" name="Google Shape;171;p1"/>
            <p:cNvCxnSpPr>
              <a:stCxn id="172" idx="3"/>
              <a:endCxn id="84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73" name="Google Shape;173;p1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72" name="Google Shape;172;p1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74" name="Google Shape;174;p1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75" name="Google Shape;175;p1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76" name="Google Shape;176;p1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77" name="Google Shape;177;p1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78" name="Google Shape;178;p1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79" name="Google Shape;179;p1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80" name="Google Shape;180;p1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181" name="Google Shape;181;p1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82" name="Google Shape;182;p1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83" name="Google Shape;183;p1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84" name="Google Shape;184;p1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85" name="Google Shape;185;p1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86" name="Google Shape;186;p1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87" name="Google Shape;187;p1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88" name="Google Shape;188;p1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89" name="Google Shape;189;p1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190" name="Google Shape;190;p1"/>
          <p:cNvCxnSpPr>
            <a:stCxn id="182" idx="3"/>
            <a:endCxn id="167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91" name="Google Shape;191;p1"/>
          <p:cNvGrpSpPr/>
          <p:nvPr/>
        </p:nvGrpSpPr>
        <p:grpSpPr>
          <a:xfrm>
            <a:off x="6945675" y="2528494"/>
            <a:ext cx="1975325" cy="2455157"/>
            <a:chOff x="6733125" y="284494"/>
            <a:chExt cx="1975325" cy="2455157"/>
          </a:xfrm>
        </p:grpSpPr>
        <p:grpSp>
          <p:nvGrpSpPr>
            <p:cNvPr id="192" name="Google Shape;192;p1"/>
            <p:cNvGrpSpPr/>
            <p:nvPr/>
          </p:nvGrpSpPr>
          <p:grpSpPr>
            <a:xfrm>
              <a:off x="6733125" y="330651"/>
              <a:ext cx="1973100" cy="2409000"/>
              <a:chOff x="6733125" y="330651"/>
              <a:chExt cx="1973100" cy="2409000"/>
            </a:xfrm>
          </p:grpSpPr>
          <p:sp>
            <p:nvSpPr>
              <p:cNvPr id="193" name="Google Shape;193;p1"/>
              <p:cNvSpPr/>
              <p:nvPr/>
            </p:nvSpPr>
            <p:spPr>
              <a:xfrm>
                <a:off x="6735525" y="10334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rPr lang="en" sz="12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00 0000 xxxxx 0000 001 1</a:t>
                </a:r>
                <a:endParaRPr sz="12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4" name="Google Shape;194;p1"/>
              <p:cNvSpPr/>
              <p:nvPr/>
            </p:nvSpPr>
            <p:spPr>
              <a:xfrm>
                <a:off x="6735525" y="13851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rPr lang="en" sz="12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00 0001 xxxxx 0000 000 0</a:t>
                </a:r>
                <a:endParaRPr sz="12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5" name="Google Shape;195;p1"/>
              <p:cNvSpPr/>
              <p:nvPr/>
            </p:nvSpPr>
            <p:spPr>
              <a:xfrm>
                <a:off x="6735525" y="17244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rPr lang="en" sz="12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00 0010 xxxxx 0001 000 0</a:t>
                </a:r>
                <a:endParaRPr sz="12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6" name="Google Shape;196;p1"/>
              <p:cNvSpPr/>
              <p:nvPr/>
            </p:nvSpPr>
            <p:spPr>
              <a:xfrm>
                <a:off x="6735525" y="207330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endParaRPr sz="12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7" name="Google Shape;197;p1"/>
              <p:cNvSpPr/>
              <p:nvPr/>
            </p:nvSpPr>
            <p:spPr>
              <a:xfrm>
                <a:off x="6735525" y="6817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endParaRPr sz="12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198" name="Google Shape;198;p1"/>
              <p:cNvCxnSpPr/>
              <p:nvPr/>
            </p:nvCxnSpPr>
            <p:spPr>
              <a:xfrm>
                <a:off x="6733125" y="330651"/>
                <a:ext cx="4200" cy="24090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cxnSp>
          <p:nvCxnSpPr>
            <p:cNvPr id="199" name="Google Shape;199;p1"/>
            <p:cNvCxnSpPr/>
            <p:nvPr/>
          </p:nvCxnSpPr>
          <p:spPr>
            <a:xfrm>
              <a:off x="8704250" y="284494"/>
              <a:ext cx="4200" cy="2409000"/>
            </a:xfrm>
            <a:prstGeom prst="straightConnector1">
              <a:avLst/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200" name="Google Shape;200;p1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Stark vereinfachte Aufbau der CPU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1" name="Google Shape;201;p1"/>
          <p:cNvSpPr txBox="1"/>
          <p:nvPr/>
        </p:nvSpPr>
        <p:spPr>
          <a:xfrm>
            <a:off x="179250" y="182200"/>
            <a:ext cx="2617800" cy="129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Prinzipielle Funktionsweise der CPU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Google Shape;206;p2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7" name="Google Shape;207;p2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8" name="Google Shape;208;p2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9" name="Google Shape;209;p2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0" name="Google Shape;210;p2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1" name="Google Shape;211;p2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2" name="Google Shape;212;p2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" name="Google Shape;213;p2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4" name="Google Shape;214;p2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" name="Google Shape;215;p2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" name="Google Shape;216;p2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7" name="Google Shape;217;p2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8" name="Google Shape;218;p2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19" name="Google Shape;219;p2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220" name="Google Shape;220;p2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1" name="Google Shape;221;p2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22" name="Google Shape;222;p2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23" name="Google Shape;223;p2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224" name="Google Shape;224;p2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5" name="Google Shape;225;p2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26" name="Google Shape;226;p2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27" name="Google Shape;227;p2"/>
          <p:cNvCxnSpPr>
            <a:stCxn id="213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28" name="Google Shape;228;p2"/>
          <p:cNvCxnSpPr>
            <a:stCxn id="214" idx="3"/>
            <a:endCxn id="222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229" name="Google Shape;229;p2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230" name="Google Shape;230;p2"/>
            <p:cNvCxnSpPr>
              <a:stCxn id="222" idx="3"/>
              <a:endCxn id="231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32" name="Google Shape;232;p2"/>
            <p:cNvCxnSpPr>
              <a:stCxn id="214" idx="1"/>
              <a:endCxn id="222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233" name="Google Shape;233;p2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234" name="Google Shape;234;p2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235" name="Google Shape;235;p2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6" name="Google Shape;236;p2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237" name="Google Shape;237;p2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38" name="Google Shape;238;p2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9" name="Google Shape;239;p2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0" name="Google Shape;240;p2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41" name="Google Shape;241;p2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242" name="Google Shape;242;p2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43" name="Google Shape;243;p2"/>
            <p:cNvCxnSpPr>
              <a:stCxn id="239" idx="3"/>
              <a:endCxn id="244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245" name="Google Shape;245;p2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246" name="Google Shape;246;p2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47" name="Google Shape;247;p2"/>
            <p:cNvCxnSpPr>
              <a:stCxn id="248" idx="1"/>
              <a:endCxn id="240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249" name="Google Shape;249;p2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248" name="Google Shape;248;p2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1" name="Google Shape;231;p2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4" name="Google Shape;244;p2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0" name="Google Shape;250;p2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51" name="Google Shape;251;p2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252" name="Google Shape;252;p2"/>
            <p:cNvCxnSpPr>
              <a:stCxn id="213" idx="1"/>
              <a:endCxn id="253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54" name="Google Shape;254;p2"/>
            <p:cNvCxnSpPr>
              <a:stCxn id="216" idx="1"/>
              <a:endCxn id="215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55" name="Google Shape;255;p2"/>
            <p:cNvCxnSpPr>
              <a:stCxn id="213" idx="1"/>
              <a:endCxn id="216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256" name="Google Shape;256;p2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7" name="Google Shape;257;p2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8" name="Google Shape;258;p2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9" name="Google Shape;259;p2"/>
          <p:cNvCxnSpPr>
            <a:stCxn id="256" idx="3"/>
            <a:endCxn id="213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60" name="Google Shape;260;p2"/>
          <p:cNvCxnSpPr>
            <a:stCxn id="257" idx="3"/>
            <a:endCxn id="218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61" name="Google Shape;261;p2"/>
          <p:cNvCxnSpPr>
            <a:stCxn id="262" idx="3"/>
            <a:endCxn id="238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62" name="Google Shape;262;p2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3" name="Google Shape;263;p2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64" name="Google Shape;264;p2"/>
          <p:cNvCxnSpPr>
            <a:stCxn id="263" idx="1"/>
            <a:endCxn id="265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66" name="Google Shape;266;p2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7" name="Google Shape;267;p2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8" name="Google Shape;268;p2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9" name="Google Shape;269;p2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5" name="Google Shape;265;p2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0" name="Google Shape;270;p2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1" name="Google Shape;271;p2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2" name="Google Shape;272;p2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3" name="Google Shape;273;p2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4" name="Google Shape;274;p2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75" name="Google Shape;275;p2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253" name="Google Shape;253;p2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76" name="Google Shape;276;p2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277" name="Google Shape;277;p2"/>
          <p:cNvCxnSpPr>
            <a:stCxn id="266" idx="3"/>
            <a:endCxn id="253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78" name="Google Shape;278;p2"/>
          <p:cNvCxnSpPr>
            <a:stCxn id="211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79" name="Google Shape;279;p2"/>
          <p:cNvCxnSpPr>
            <a:stCxn id="212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80" name="Google Shape;280;p2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1" name="Google Shape;281;p2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2" name="Google Shape;282;p2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3" name="Google Shape;283;p2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4" name="Google Shape;284;p2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5" name="Google Shape;285;p2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6" name="Google Shape;286;p2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7" name="Google Shape;287;p2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8" name="Google Shape;288;p2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9" name="Google Shape;289;p2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0" name="Google Shape;290;p2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1" name="Google Shape;291;p2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2" name="Google Shape;292;p2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3" name="Google Shape;293;p2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4" name="Google Shape;294;p2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5" name="Google Shape;295;p2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96" name="Google Shape;296;p2"/>
          <p:cNvCxnSpPr>
            <a:endCxn id="210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97" name="Google Shape;297;p2"/>
          <p:cNvCxnSpPr>
            <a:stCxn id="276" idx="1"/>
            <a:endCxn id="284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98" name="Google Shape;298;p2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9" name="Google Shape;299;p2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00" name="Google Shape;300;p2"/>
          <p:cNvCxnSpPr>
            <a:stCxn id="298" idx="2"/>
            <a:endCxn id="294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301" name="Google Shape;301;p2"/>
          <p:cNvCxnSpPr>
            <a:stCxn id="299" idx="2"/>
            <a:endCxn id="293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02" name="Google Shape;302;p2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3" name="Google Shape;303;p2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4" name="Google Shape;304;p2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5" name="Google Shape;305;p2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6" name="Google Shape;306;p2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7" name="Google Shape;307;p2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8" name="Google Shape;308;p2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9" name="Google Shape;309;p2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0" name="Google Shape;310;p2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1" name="Google Shape;311;p2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2" name="Google Shape;312;p2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3" name="Google Shape;313;p2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4" name="Google Shape;314;p2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5" name="Google Shape;315;p2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6" name="Google Shape;316;p2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7" name="Google Shape;317;p2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8" name="Google Shape;318;p2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9" name="Google Shape;319;p2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20" name="Google Shape;320;p2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321" name="Google Shape;321;p2"/>
            <p:cNvCxnSpPr>
              <a:stCxn id="225" idx="3"/>
              <a:endCxn id="221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22" name="Google Shape;322;p2"/>
            <p:cNvCxnSpPr>
              <a:stCxn id="221" idx="3"/>
              <a:endCxn id="236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23" name="Google Shape;323;p2"/>
            <p:cNvCxnSpPr>
              <a:stCxn id="324" idx="3"/>
              <a:endCxn id="236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325" name="Google Shape;325;p2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324" name="Google Shape;324;p2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326" name="Google Shape;326;p2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327" name="Google Shape;327;p2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328" name="Google Shape;328;p2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29" name="Google Shape;329;p2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30" name="Google Shape;330;p2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31" name="Google Shape;331;p2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332" name="Google Shape;332;p2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333" name="Google Shape;333;p2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334" name="Google Shape;334;p2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335" name="Google Shape;335;p2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336" name="Google Shape;336;p2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337" name="Google Shape;337;p2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38" name="Google Shape;338;p2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39" name="Google Shape;339;p2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40" name="Google Shape;340;p2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341" name="Google Shape;341;p2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342" name="Google Shape;342;p2"/>
          <p:cNvCxnSpPr>
            <a:stCxn id="334" idx="3"/>
            <a:endCxn id="319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43" name="Google Shape;343;p2"/>
          <p:cNvSpPr/>
          <p:nvPr/>
        </p:nvSpPr>
        <p:spPr>
          <a:xfrm>
            <a:off x="6738267" y="3277464"/>
            <a:ext cx="2180382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4" name="Google Shape;344;p2"/>
          <p:cNvSpPr/>
          <p:nvPr/>
        </p:nvSpPr>
        <p:spPr>
          <a:xfrm>
            <a:off x="6738267" y="3629164"/>
            <a:ext cx="2180382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5" name="Google Shape;345;p2"/>
          <p:cNvSpPr/>
          <p:nvPr/>
        </p:nvSpPr>
        <p:spPr>
          <a:xfrm>
            <a:off x="6738267" y="3968464"/>
            <a:ext cx="2180382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" name="Google Shape;346;p2"/>
          <p:cNvSpPr/>
          <p:nvPr/>
        </p:nvSpPr>
        <p:spPr>
          <a:xfrm>
            <a:off x="6738267" y="4317314"/>
            <a:ext cx="2180382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7" name="Google Shape;347;p2"/>
          <p:cNvSpPr/>
          <p:nvPr/>
        </p:nvSpPr>
        <p:spPr>
          <a:xfrm>
            <a:off x="6738267" y="2925764"/>
            <a:ext cx="2180382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48" name="Google Shape;348;p2"/>
          <p:cNvCxnSpPr/>
          <p:nvPr/>
        </p:nvCxnSpPr>
        <p:spPr>
          <a:xfrm>
            <a:off x="6735611" y="2574664"/>
            <a:ext cx="4647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349" name="Google Shape;349;p2"/>
          <p:cNvCxnSpPr/>
          <p:nvPr/>
        </p:nvCxnSpPr>
        <p:spPr>
          <a:xfrm>
            <a:off x="8916464" y="2528507"/>
            <a:ext cx="4647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50" name="Google Shape;350;p2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R0, #1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1" name="Google Shape;351;p2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2" name="Google Shape;352;p2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p3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8" name="Google Shape;358;p3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9" name="Google Shape;359;p3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0" name="Google Shape;360;p3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1" name="Google Shape;361;p3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2" name="Google Shape;362;p3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3" name="Google Shape;363;p3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4" name="Google Shape;364;p3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5" name="Google Shape;365;p3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6" name="Google Shape;366;p3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7" name="Google Shape;367;p3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" name="Google Shape;368;p3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9" name="Google Shape;369;p3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0" name="Google Shape;370;p3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371" name="Google Shape;371;p3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" name="Google Shape;372;p3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73" name="Google Shape;373;p3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4" name="Google Shape;374;p3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375" name="Google Shape;375;p3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6" name="Google Shape;376;p3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77" name="Google Shape;377;p3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78" name="Google Shape;378;p3"/>
          <p:cNvCxnSpPr>
            <a:stCxn id="364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379" name="Google Shape;379;p3"/>
          <p:cNvCxnSpPr>
            <a:stCxn id="365" idx="3"/>
            <a:endCxn id="373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380" name="Google Shape;380;p3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381" name="Google Shape;381;p3"/>
            <p:cNvCxnSpPr>
              <a:stCxn id="373" idx="3"/>
              <a:endCxn id="382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83" name="Google Shape;383;p3"/>
            <p:cNvCxnSpPr>
              <a:stCxn id="365" idx="1"/>
              <a:endCxn id="373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384" name="Google Shape;384;p3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385" name="Google Shape;385;p3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386" name="Google Shape;386;p3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7" name="Google Shape;387;p3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388" name="Google Shape;388;p3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89" name="Google Shape;389;p3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" name="Google Shape;390;p3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1" name="Google Shape;391;p3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92" name="Google Shape;392;p3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393" name="Google Shape;393;p3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4" name="Google Shape;394;p3"/>
            <p:cNvCxnSpPr>
              <a:stCxn id="390" idx="3"/>
              <a:endCxn id="395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396" name="Google Shape;396;p3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397" name="Google Shape;397;p3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8" name="Google Shape;398;p3"/>
            <p:cNvCxnSpPr>
              <a:stCxn id="399" idx="1"/>
              <a:endCxn id="391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400" name="Google Shape;400;p3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399" name="Google Shape;399;p3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2" name="Google Shape;382;p3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5" name="Google Shape;395;p3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01" name="Google Shape;401;p3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402" name="Google Shape;402;p3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403" name="Google Shape;403;p3"/>
            <p:cNvCxnSpPr>
              <a:stCxn id="364" idx="1"/>
              <a:endCxn id="404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405" name="Google Shape;405;p3"/>
            <p:cNvCxnSpPr>
              <a:stCxn id="367" idx="1"/>
              <a:endCxn id="366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406" name="Google Shape;406;p3"/>
            <p:cNvCxnSpPr>
              <a:stCxn id="364" idx="1"/>
              <a:endCxn id="367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407" name="Google Shape;407;p3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8" name="Google Shape;408;p3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9" name="Google Shape;409;p3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10" name="Google Shape;410;p3"/>
          <p:cNvCxnSpPr>
            <a:stCxn id="407" idx="3"/>
            <a:endCxn id="364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11" name="Google Shape;411;p3"/>
          <p:cNvCxnSpPr>
            <a:stCxn id="408" idx="3"/>
            <a:endCxn id="369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12" name="Google Shape;412;p3"/>
          <p:cNvCxnSpPr>
            <a:stCxn id="413" idx="3"/>
            <a:endCxn id="389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13" name="Google Shape;413;p3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4" name="Google Shape;414;p3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15" name="Google Shape;415;p3"/>
          <p:cNvCxnSpPr>
            <a:stCxn id="414" idx="1"/>
            <a:endCxn id="416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17" name="Google Shape;417;p3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8" name="Google Shape;418;p3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9" name="Google Shape;419;p3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0" name="Google Shape;420;p3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6" name="Google Shape;416;p3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1" name="Google Shape;421;p3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2" name="Google Shape;422;p3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3" name="Google Shape;423;p3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4" name="Google Shape;424;p3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5" name="Google Shape;425;p3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26" name="Google Shape;426;p3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404" name="Google Shape;404;p3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7" name="Google Shape;427;p3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428" name="Google Shape;428;p3"/>
          <p:cNvCxnSpPr>
            <a:stCxn id="417" idx="3"/>
            <a:endCxn id="404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29" name="Google Shape;429;p3"/>
          <p:cNvCxnSpPr>
            <a:stCxn id="362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30" name="Google Shape;430;p3"/>
          <p:cNvCxnSpPr>
            <a:stCxn id="363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31" name="Google Shape;431;p3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2" name="Google Shape;432;p3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3" name="Google Shape;433;p3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4" name="Google Shape;434;p3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5" name="Google Shape;435;p3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6" name="Google Shape;436;p3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7" name="Google Shape;437;p3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8" name="Google Shape;438;p3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9" name="Google Shape;439;p3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0" name="Google Shape;440;p3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1" name="Google Shape;441;p3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2" name="Google Shape;442;p3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3" name="Google Shape;443;p3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4" name="Google Shape;444;p3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5" name="Google Shape;445;p3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6" name="Google Shape;446;p3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47" name="Google Shape;447;p3"/>
          <p:cNvCxnSpPr>
            <a:endCxn id="361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48" name="Google Shape;448;p3"/>
          <p:cNvCxnSpPr>
            <a:stCxn id="427" idx="1"/>
            <a:endCxn id="435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49" name="Google Shape;449;p3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0" name="Google Shape;450;p3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51" name="Google Shape;451;p3"/>
          <p:cNvCxnSpPr>
            <a:stCxn id="449" idx="2"/>
            <a:endCxn id="445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52" name="Google Shape;452;p3"/>
          <p:cNvCxnSpPr>
            <a:stCxn id="450" idx="2"/>
            <a:endCxn id="444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53" name="Google Shape;453;p3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4" name="Google Shape;454;p3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5" name="Google Shape;455;p3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6" name="Google Shape;456;p3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7" name="Google Shape;457;p3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8" name="Google Shape;458;p3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9" name="Google Shape;459;p3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0" name="Google Shape;460;p3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1" name="Google Shape;461;p3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2" name="Google Shape;462;p3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3" name="Google Shape;463;p3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4" name="Google Shape;464;p3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5" name="Google Shape;465;p3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6" name="Google Shape;466;p3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7" name="Google Shape;467;p3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8" name="Google Shape;468;p3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9" name="Google Shape;469;p3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0" name="Google Shape;470;p3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71" name="Google Shape;471;p3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472" name="Google Shape;472;p3"/>
            <p:cNvCxnSpPr>
              <a:stCxn id="376" idx="3"/>
              <a:endCxn id="372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473" name="Google Shape;473;p3"/>
            <p:cNvCxnSpPr>
              <a:stCxn id="372" idx="3"/>
              <a:endCxn id="387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474" name="Google Shape;474;p3"/>
            <p:cNvCxnSpPr>
              <a:stCxn id="475" idx="3"/>
              <a:endCxn id="387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476" name="Google Shape;476;p3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475" name="Google Shape;475;p3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477" name="Google Shape;477;p3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478" name="Google Shape;478;p3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479" name="Google Shape;479;p3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80" name="Google Shape;480;p3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81" name="Google Shape;481;p3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82" name="Google Shape;482;p3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483" name="Google Shape;483;p3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484" name="Google Shape;484;p3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485" name="Google Shape;485;p3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486" name="Google Shape;486;p3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487" name="Google Shape;487;p3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488" name="Google Shape;488;p3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89" name="Google Shape;489;p3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90" name="Google Shape;490;p3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91" name="Google Shape;491;p3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492" name="Google Shape;492;p3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493" name="Google Shape;493;p3"/>
          <p:cNvCxnSpPr>
            <a:stCxn id="485" idx="3"/>
            <a:endCxn id="470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94" name="Google Shape;494;p3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5" name="Google Shape;495;p3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6" name="Google Shape;496;p3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7" name="Google Shape;497;p3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8" name="Google Shape;498;p3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99" name="Google Shape;499;p3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00" name="Google Shape;500;p3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01" name="Google Shape;501;p3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R0, #1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2" name="Google Shape;502;p3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3" name="Google Shape;503;p3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4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9" name="Google Shape;509;p4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0" name="Google Shape;510;p4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1" name="Google Shape;511;p4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2" name="Google Shape;512;p4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3" name="Google Shape;513;p4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4" name="Google Shape;514;p4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5" name="Google Shape;515;p4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6" name="Google Shape;516;p4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7" name="Google Shape;517;p4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8" name="Google Shape;518;p4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9" name="Google Shape;519;p4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0" name="Google Shape;520;p4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21" name="Google Shape;521;p4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522" name="Google Shape;522;p4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3" name="Google Shape;523;p4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24" name="Google Shape;524;p4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25" name="Google Shape;525;p4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526" name="Google Shape;526;p4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7" name="Google Shape;527;p4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28" name="Google Shape;528;p4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29" name="Google Shape;529;p4"/>
          <p:cNvCxnSpPr>
            <a:stCxn id="515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30" name="Google Shape;530;p4"/>
          <p:cNvCxnSpPr>
            <a:stCxn id="516" idx="3"/>
            <a:endCxn id="524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531" name="Google Shape;531;p4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532" name="Google Shape;532;p4"/>
            <p:cNvCxnSpPr>
              <a:stCxn id="524" idx="3"/>
              <a:endCxn id="533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534" name="Google Shape;534;p4"/>
            <p:cNvCxnSpPr>
              <a:stCxn id="516" idx="1"/>
              <a:endCxn id="524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535" name="Google Shape;535;p4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536" name="Google Shape;536;p4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537" name="Google Shape;537;p4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8" name="Google Shape;538;p4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539" name="Google Shape;539;p4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40" name="Google Shape;540;p4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1" name="Google Shape;541;p4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2" name="Google Shape;542;p4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43" name="Google Shape;543;p4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544" name="Google Shape;544;p4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545" name="Google Shape;545;p4"/>
            <p:cNvCxnSpPr>
              <a:stCxn id="541" idx="3"/>
              <a:endCxn id="546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547" name="Google Shape;547;p4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548" name="Google Shape;548;p4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549" name="Google Shape;549;p4"/>
            <p:cNvCxnSpPr>
              <a:stCxn id="550" idx="1"/>
              <a:endCxn id="542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551" name="Google Shape;551;p4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550" name="Google Shape;550;p4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3" name="Google Shape;533;p4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46" name="Google Shape;546;p4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52" name="Google Shape;552;p4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53" name="Google Shape;553;p4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554" name="Google Shape;554;p4"/>
            <p:cNvCxnSpPr>
              <a:stCxn id="515" idx="1"/>
              <a:endCxn id="555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556" name="Google Shape;556;p4"/>
            <p:cNvCxnSpPr>
              <a:stCxn id="518" idx="1"/>
              <a:endCxn id="517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557" name="Google Shape;557;p4"/>
            <p:cNvCxnSpPr>
              <a:stCxn id="515" idx="1"/>
              <a:endCxn id="518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558" name="Google Shape;558;p4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9" name="Google Shape;559;p4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0" name="Google Shape;560;p4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61" name="Google Shape;561;p4"/>
          <p:cNvCxnSpPr>
            <a:stCxn id="558" idx="3"/>
            <a:endCxn id="515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62" name="Google Shape;562;p4"/>
          <p:cNvCxnSpPr>
            <a:stCxn id="559" idx="3"/>
            <a:endCxn id="520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63" name="Google Shape;563;p4"/>
          <p:cNvCxnSpPr>
            <a:stCxn id="564" idx="3"/>
            <a:endCxn id="540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64" name="Google Shape;564;p4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5" name="Google Shape;565;p4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66" name="Google Shape;566;p4"/>
          <p:cNvCxnSpPr>
            <a:stCxn id="565" idx="1"/>
            <a:endCxn id="567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68" name="Google Shape;568;p4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9" name="Google Shape;569;p4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0" name="Google Shape;570;p4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1" name="Google Shape;571;p4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7" name="Google Shape;567;p4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2" name="Google Shape;572;p4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3" name="Google Shape;573;p4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4" name="Google Shape;574;p4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5" name="Google Shape;575;p4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6" name="Google Shape;576;p4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77" name="Google Shape;577;p4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555" name="Google Shape;555;p4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8" name="Google Shape;578;p4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579" name="Google Shape;579;p4"/>
          <p:cNvCxnSpPr>
            <a:stCxn id="568" idx="3"/>
            <a:endCxn id="555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80" name="Google Shape;580;p4"/>
          <p:cNvCxnSpPr>
            <a:stCxn id="513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81" name="Google Shape;581;p4"/>
          <p:cNvCxnSpPr>
            <a:stCxn id="514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82" name="Google Shape;582;p4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3" name="Google Shape;583;p4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4" name="Google Shape;584;p4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5" name="Google Shape;585;p4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6" name="Google Shape;586;p4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7" name="Google Shape;587;p4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8" name="Google Shape;588;p4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9" name="Google Shape;589;p4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0" name="Google Shape;590;p4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1" name="Google Shape;591;p4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2" name="Google Shape;592;p4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3" name="Google Shape;593;p4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4" name="Google Shape;594;p4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5" name="Google Shape;595;p4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6" name="Google Shape;596;p4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7" name="Google Shape;597;p4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98" name="Google Shape;598;p4"/>
          <p:cNvCxnSpPr>
            <a:endCxn id="512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99" name="Google Shape;599;p4"/>
          <p:cNvCxnSpPr>
            <a:stCxn id="578" idx="1"/>
            <a:endCxn id="586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00" name="Google Shape;600;p4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1" name="Google Shape;601;p4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02" name="Google Shape;602;p4"/>
          <p:cNvCxnSpPr>
            <a:stCxn id="600" idx="2"/>
            <a:endCxn id="596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603" name="Google Shape;603;p4"/>
          <p:cNvCxnSpPr>
            <a:stCxn id="601" idx="2"/>
            <a:endCxn id="595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04" name="Google Shape;604;p4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5" name="Google Shape;605;p4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6" name="Google Shape;606;p4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7" name="Google Shape;607;p4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8" name="Google Shape;608;p4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9" name="Google Shape;609;p4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0" name="Google Shape;610;p4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1" name="Google Shape;611;p4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2" name="Google Shape;612;p4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3" name="Google Shape;613;p4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4" name="Google Shape;614;p4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5" name="Google Shape;615;p4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6" name="Google Shape;616;p4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7" name="Google Shape;617;p4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8" name="Google Shape;618;p4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9" name="Google Shape;619;p4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0" name="Google Shape;620;p4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1" name="Google Shape;621;p4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22" name="Google Shape;622;p4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623" name="Google Shape;623;p4"/>
            <p:cNvCxnSpPr>
              <a:stCxn id="527" idx="3"/>
              <a:endCxn id="523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624" name="Google Shape;624;p4"/>
            <p:cNvCxnSpPr>
              <a:stCxn id="523" idx="3"/>
              <a:endCxn id="538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625" name="Google Shape;625;p4"/>
            <p:cNvCxnSpPr>
              <a:stCxn id="626" idx="3"/>
              <a:endCxn id="538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627" name="Google Shape;627;p4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626" name="Google Shape;626;p4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628" name="Google Shape;628;p4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629" name="Google Shape;629;p4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630" name="Google Shape;630;p4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31" name="Google Shape;631;p4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32" name="Google Shape;632;p4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33" name="Google Shape;633;p4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634" name="Google Shape;634;p4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635" name="Google Shape;635;p4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636" name="Google Shape;636;p4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637" name="Google Shape;637;p4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638" name="Google Shape;638;p4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639" name="Google Shape;639;p4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40" name="Google Shape;640;p4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41" name="Google Shape;641;p4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42" name="Google Shape;642;p4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643" name="Google Shape;643;p4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644" name="Google Shape;644;p4"/>
          <p:cNvCxnSpPr>
            <a:stCxn id="636" idx="3"/>
            <a:endCxn id="621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45" name="Google Shape;645;p4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6" name="Google Shape;646;p4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7" name="Google Shape;647;p4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8" name="Google Shape;648;p4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9" name="Google Shape;649;p4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50" name="Google Shape;650;p4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651" name="Google Shape;651;p4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52" name="Google Shape;652;p4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wird decodiert, die Multiplexer werden eingestellt.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3" name="Google Shape;653;p4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Instructiondecode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4" name="Google Shape;654;p4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9" name="Google Shape;659;p5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0" name="Google Shape;660;p5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1" name="Google Shape;661;p5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2" name="Google Shape;662;p5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3" name="Google Shape;663;p5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4" name="Google Shape;664;p5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5" name="Google Shape;665;p5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6" name="Google Shape;666;p5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7" name="Google Shape;667;p5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8" name="Google Shape;668;p5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9" name="Google Shape;669;p5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0" name="Google Shape;670;p5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1" name="Google Shape;671;p5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72" name="Google Shape;672;p5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673" name="Google Shape;673;p5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4" name="Google Shape;674;p5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75" name="Google Shape;675;p5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76" name="Google Shape;676;p5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677" name="Google Shape;677;p5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8" name="Google Shape;678;p5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79" name="Google Shape;679;p5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80" name="Google Shape;680;p5"/>
          <p:cNvCxnSpPr>
            <a:stCxn id="666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681" name="Google Shape;681;p5"/>
          <p:cNvCxnSpPr>
            <a:stCxn id="667" idx="3"/>
            <a:endCxn id="675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682" name="Google Shape;682;p5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683" name="Google Shape;683;p5"/>
            <p:cNvCxnSpPr>
              <a:stCxn id="675" idx="3"/>
              <a:endCxn id="684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685" name="Google Shape;685;p5"/>
            <p:cNvCxnSpPr>
              <a:stCxn id="667" idx="1"/>
              <a:endCxn id="675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686" name="Google Shape;686;p5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687" name="Google Shape;687;p5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688" name="Google Shape;688;p5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9" name="Google Shape;689;p5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690" name="Google Shape;690;p5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91" name="Google Shape;691;p5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2" name="Google Shape;692;p5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3" name="Google Shape;693;p5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94" name="Google Shape;694;p5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695" name="Google Shape;695;p5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696" name="Google Shape;696;p5"/>
            <p:cNvCxnSpPr>
              <a:stCxn id="692" idx="3"/>
              <a:endCxn id="697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698" name="Google Shape;698;p5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699" name="Google Shape;699;p5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700" name="Google Shape;700;p5"/>
            <p:cNvCxnSpPr>
              <a:stCxn id="701" idx="1"/>
              <a:endCxn id="693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702" name="Google Shape;702;p5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701" name="Google Shape;701;p5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4" name="Google Shape;684;p5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7" name="Google Shape;697;p5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3" name="Google Shape;703;p5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704" name="Google Shape;704;p5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705" name="Google Shape;705;p5"/>
            <p:cNvCxnSpPr>
              <a:stCxn id="666" idx="1"/>
              <a:endCxn id="706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707" name="Google Shape;707;p5"/>
            <p:cNvCxnSpPr>
              <a:stCxn id="669" idx="1"/>
              <a:endCxn id="668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708" name="Google Shape;708;p5"/>
            <p:cNvCxnSpPr>
              <a:stCxn id="666" idx="1"/>
              <a:endCxn id="669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709" name="Google Shape;709;p5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0" name="Google Shape;710;p5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1" name="Google Shape;711;p5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12" name="Google Shape;712;p5"/>
          <p:cNvCxnSpPr>
            <a:stCxn id="709" idx="3"/>
            <a:endCxn id="666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13" name="Google Shape;713;p5"/>
          <p:cNvCxnSpPr>
            <a:stCxn id="710" idx="3"/>
            <a:endCxn id="671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14" name="Google Shape;714;p5"/>
          <p:cNvCxnSpPr>
            <a:stCxn id="715" idx="3"/>
            <a:endCxn id="691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15" name="Google Shape;715;p5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6" name="Google Shape;716;p5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17" name="Google Shape;717;p5"/>
          <p:cNvCxnSpPr>
            <a:stCxn id="716" idx="1"/>
            <a:endCxn id="718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19" name="Google Shape;719;p5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0" name="Google Shape;720;p5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1" name="Google Shape;721;p5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2" name="Google Shape;722;p5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8" name="Google Shape;718;p5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3" name="Google Shape;723;p5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4" name="Google Shape;724;p5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5" name="Google Shape;725;p5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6" name="Google Shape;726;p5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7" name="Google Shape;727;p5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28" name="Google Shape;728;p5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706" name="Google Shape;706;p5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9" name="Google Shape;729;p5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730" name="Google Shape;730;p5"/>
          <p:cNvCxnSpPr>
            <a:stCxn id="719" idx="3"/>
            <a:endCxn id="706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31" name="Google Shape;731;p5"/>
          <p:cNvCxnSpPr>
            <a:stCxn id="664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32" name="Google Shape;732;p5"/>
          <p:cNvCxnSpPr>
            <a:stCxn id="665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33" name="Google Shape;733;p5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4" name="Google Shape;734;p5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5" name="Google Shape;735;p5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6" name="Google Shape;736;p5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7" name="Google Shape;737;p5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8" name="Google Shape;738;p5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9" name="Google Shape;739;p5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0" name="Google Shape;740;p5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1" name="Google Shape;741;p5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2" name="Google Shape;742;p5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3" name="Google Shape;743;p5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4" name="Google Shape;744;p5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5" name="Google Shape;745;p5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6" name="Google Shape;746;p5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7" name="Google Shape;747;p5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8" name="Google Shape;748;p5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49" name="Google Shape;749;p5"/>
          <p:cNvCxnSpPr>
            <a:endCxn id="663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50" name="Google Shape;750;p5"/>
          <p:cNvCxnSpPr>
            <a:stCxn id="729" idx="1"/>
            <a:endCxn id="737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51" name="Google Shape;751;p5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2" name="Google Shape;752;p5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53" name="Google Shape;753;p5"/>
          <p:cNvCxnSpPr>
            <a:stCxn id="751" idx="2"/>
            <a:endCxn id="747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54" name="Google Shape;754;p5"/>
          <p:cNvCxnSpPr>
            <a:stCxn id="752" idx="2"/>
            <a:endCxn id="746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55" name="Google Shape;755;p5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6" name="Google Shape;756;p5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7" name="Google Shape;757;p5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8" name="Google Shape;758;p5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9" name="Google Shape;759;p5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0" name="Google Shape;760;p5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1" name="Google Shape;761;p5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2" name="Google Shape;762;p5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3" name="Google Shape;763;p5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4" name="Google Shape;764;p5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5" name="Google Shape;765;p5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6" name="Google Shape;766;p5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7" name="Google Shape;767;p5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8" name="Google Shape;768;p5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9" name="Google Shape;769;p5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0" name="Google Shape;770;p5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1" name="Google Shape;771;p5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2" name="Google Shape;772;p5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73" name="Google Shape;773;p5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774" name="Google Shape;774;p5"/>
            <p:cNvCxnSpPr>
              <a:stCxn id="678" idx="3"/>
              <a:endCxn id="674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775" name="Google Shape;775;p5"/>
            <p:cNvCxnSpPr>
              <a:stCxn id="674" idx="3"/>
              <a:endCxn id="689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776" name="Google Shape;776;p5"/>
            <p:cNvCxnSpPr>
              <a:stCxn id="777" idx="3"/>
              <a:endCxn id="689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778" name="Google Shape;778;p5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777" name="Google Shape;777;p5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779" name="Google Shape;779;p5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780" name="Google Shape;780;p5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781" name="Google Shape;781;p5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82" name="Google Shape;782;p5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83" name="Google Shape;783;p5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84" name="Google Shape;784;p5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785" name="Google Shape;785;p5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786" name="Google Shape;786;p5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787" name="Google Shape;787;p5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788" name="Google Shape;788;p5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789" name="Google Shape;789;p5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790" name="Google Shape;790;p5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91" name="Google Shape;791;p5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92" name="Google Shape;792;p5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93" name="Google Shape;793;p5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794" name="Google Shape;794;p5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795" name="Google Shape;795;p5"/>
          <p:cNvCxnSpPr>
            <a:stCxn id="787" idx="3"/>
            <a:endCxn id="772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96" name="Google Shape;796;p5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7" name="Google Shape;797;p5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8" name="Google Shape;798;p5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9" name="Google Shape;799;p5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0" name="Google Shape;800;p5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01" name="Google Shape;801;p5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02" name="Google Shape;802;p5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03" name="Google Shape;803;p5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Ein Registertakt bewirkt, dass die Register die Werte der Vorberetungseingänge annehmen: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R0=1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R1=0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R2=0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4" name="Google Shape;804;p5"/>
          <p:cNvSpPr txBox="1"/>
          <p:nvPr/>
        </p:nvSpPr>
        <p:spPr>
          <a:xfrm>
            <a:off x="179250" y="290500"/>
            <a:ext cx="27327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Instructionexecute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5" name="Google Shape;805;p5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0" name="Google Shape;810;p6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1" name="Google Shape;811;p6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2" name="Google Shape;812;p6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3" name="Google Shape;813;p6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4" name="Google Shape;814;p6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5" name="Google Shape;815;p6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6" name="Google Shape;816;p6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7" name="Google Shape;817;p6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8" name="Google Shape;818;p6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9" name="Google Shape;819;p6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0" name="Google Shape;820;p6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1" name="Google Shape;821;p6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2" name="Google Shape;822;p6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23" name="Google Shape;823;p6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824" name="Google Shape;824;p6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5" name="Google Shape;825;p6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26" name="Google Shape;826;p6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27" name="Google Shape;827;p6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828" name="Google Shape;828;p6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9" name="Google Shape;829;p6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30" name="Google Shape;830;p6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31" name="Google Shape;831;p6"/>
          <p:cNvCxnSpPr>
            <a:stCxn id="817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32" name="Google Shape;832;p6"/>
          <p:cNvCxnSpPr>
            <a:stCxn id="818" idx="3"/>
            <a:endCxn id="826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833" name="Google Shape;833;p6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834" name="Google Shape;834;p6"/>
            <p:cNvCxnSpPr>
              <a:stCxn id="826" idx="3"/>
              <a:endCxn id="835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36" name="Google Shape;836;p6"/>
            <p:cNvCxnSpPr>
              <a:stCxn id="818" idx="1"/>
              <a:endCxn id="826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837" name="Google Shape;837;p6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838" name="Google Shape;838;p6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839" name="Google Shape;839;p6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0" name="Google Shape;840;p6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841" name="Google Shape;841;p6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42" name="Google Shape;842;p6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43" name="Google Shape;843;p6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44" name="Google Shape;844;p6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45" name="Google Shape;845;p6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846" name="Google Shape;846;p6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47" name="Google Shape;847;p6"/>
            <p:cNvCxnSpPr>
              <a:stCxn id="843" idx="3"/>
              <a:endCxn id="848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849" name="Google Shape;849;p6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850" name="Google Shape;850;p6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51" name="Google Shape;851;p6"/>
            <p:cNvCxnSpPr>
              <a:stCxn id="852" idx="1"/>
              <a:endCxn id="844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853" name="Google Shape;853;p6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852" name="Google Shape;852;p6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5" name="Google Shape;835;p6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8" name="Google Shape;848;p6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54" name="Google Shape;854;p6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855" name="Google Shape;855;p6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856" name="Google Shape;856;p6"/>
            <p:cNvCxnSpPr>
              <a:stCxn id="817" idx="1"/>
              <a:endCxn id="857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58" name="Google Shape;858;p6"/>
            <p:cNvCxnSpPr>
              <a:stCxn id="820" idx="1"/>
              <a:endCxn id="819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59" name="Google Shape;859;p6"/>
            <p:cNvCxnSpPr>
              <a:stCxn id="817" idx="1"/>
              <a:endCxn id="820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860" name="Google Shape;860;p6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1" name="Google Shape;861;p6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2" name="Google Shape;862;p6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63" name="Google Shape;863;p6"/>
          <p:cNvCxnSpPr>
            <a:stCxn id="860" idx="3"/>
            <a:endCxn id="817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64" name="Google Shape;864;p6"/>
          <p:cNvCxnSpPr>
            <a:stCxn id="861" idx="3"/>
            <a:endCxn id="822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65" name="Google Shape;865;p6"/>
          <p:cNvCxnSpPr>
            <a:stCxn id="866" idx="3"/>
            <a:endCxn id="842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66" name="Google Shape;866;p6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7" name="Google Shape;867;p6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68" name="Google Shape;868;p6"/>
          <p:cNvCxnSpPr>
            <a:stCxn id="867" idx="1"/>
            <a:endCxn id="869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70" name="Google Shape;870;p6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1" name="Google Shape;871;p6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2" name="Google Shape;872;p6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3" name="Google Shape;873;p6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9" name="Google Shape;869;p6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4" name="Google Shape;874;p6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5" name="Google Shape;875;p6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6" name="Google Shape;876;p6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7" name="Google Shape;877;p6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8" name="Google Shape;878;p6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79" name="Google Shape;879;p6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857" name="Google Shape;857;p6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0" name="Google Shape;880;p6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881" name="Google Shape;881;p6"/>
          <p:cNvCxnSpPr>
            <a:stCxn id="870" idx="3"/>
            <a:endCxn id="857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82" name="Google Shape;882;p6"/>
          <p:cNvCxnSpPr>
            <a:stCxn id="815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83" name="Google Shape;883;p6"/>
          <p:cNvCxnSpPr>
            <a:stCxn id="816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84" name="Google Shape;884;p6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5" name="Google Shape;885;p6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6" name="Google Shape;886;p6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7" name="Google Shape;887;p6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8" name="Google Shape;888;p6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9" name="Google Shape;889;p6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0" name="Google Shape;890;p6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1" name="Google Shape;891;p6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2" name="Google Shape;892;p6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3" name="Google Shape;893;p6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4" name="Google Shape;894;p6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5" name="Google Shape;895;p6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6" name="Google Shape;896;p6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7" name="Google Shape;897;p6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8" name="Google Shape;898;p6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9" name="Google Shape;899;p6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00" name="Google Shape;900;p6"/>
          <p:cNvCxnSpPr>
            <a:endCxn id="814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901" name="Google Shape;901;p6"/>
          <p:cNvCxnSpPr>
            <a:stCxn id="880" idx="1"/>
            <a:endCxn id="888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902" name="Google Shape;902;p6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3" name="Google Shape;903;p6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04" name="Google Shape;904;p6"/>
          <p:cNvCxnSpPr>
            <a:stCxn id="902" idx="2"/>
            <a:endCxn id="898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905" name="Google Shape;905;p6"/>
          <p:cNvCxnSpPr>
            <a:stCxn id="903" idx="2"/>
            <a:endCxn id="897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906" name="Google Shape;906;p6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7" name="Google Shape;907;p6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8" name="Google Shape;908;p6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9" name="Google Shape;909;p6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0" name="Google Shape;910;p6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1" name="Google Shape;911;p6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2" name="Google Shape;912;p6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3" name="Google Shape;913;p6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4" name="Google Shape;914;p6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5" name="Google Shape;915;p6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6" name="Google Shape;916;p6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7" name="Google Shape;917;p6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8" name="Google Shape;918;p6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9" name="Google Shape;919;p6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0" name="Google Shape;920;p6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1" name="Google Shape;921;p6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2" name="Google Shape;922;p6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3" name="Google Shape;923;p6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24" name="Google Shape;924;p6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925" name="Google Shape;925;p6"/>
            <p:cNvCxnSpPr>
              <a:stCxn id="829" idx="3"/>
              <a:endCxn id="825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26" name="Google Shape;926;p6"/>
            <p:cNvCxnSpPr>
              <a:stCxn id="825" idx="3"/>
              <a:endCxn id="840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27" name="Google Shape;927;p6"/>
            <p:cNvCxnSpPr>
              <a:stCxn id="928" idx="3"/>
              <a:endCxn id="840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929" name="Google Shape;929;p6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928" name="Google Shape;928;p6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930" name="Google Shape;930;p6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931" name="Google Shape;931;p6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932" name="Google Shape;932;p6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33" name="Google Shape;933;p6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34" name="Google Shape;934;p6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35" name="Google Shape;935;p6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936" name="Google Shape;936;p6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937" name="Google Shape;937;p6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938" name="Google Shape;938;p6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939" name="Google Shape;939;p6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940" name="Google Shape;940;p6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941" name="Google Shape;941;p6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42" name="Google Shape;942;p6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43" name="Google Shape;943;p6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44" name="Google Shape;944;p6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945" name="Google Shape;945;p6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946" name="Google Shape;946;p6"/>
          <p:cNvCxnSpPr>
            <a:stCxn id="938" idx="3"/>
            <a:endCxn id="923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947" name="Google Shape;947;p6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8" name="Google Shape;948;p6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9" name="Google Shape;949;p6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0" name="Google Shape;950;p6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1" name="Google Shape;951;p6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52" name="Google Shape;952;p6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953" name="Google Shape;953;p6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954" name="Google Shape;954;p6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R0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5" name="Google Shape;955;p6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6" name="Google Shape;956;p6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1" name="Google Shape;961;p7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2" name="Google Shape;962;p7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3" name="Google Shape;963;p7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4" name="Google Shape;964;p7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5" name="Google Shape;965;p7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6" name="Google Shape;966;p7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7" name="Google Shape;967;p7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8" name="Google Shape;968;p7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9" name="Google Shape;969;p7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0" name="Google Shape;970;p7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1" name="Google Shape;971;p7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2" name="Google Shape;972;p7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3" name="Google Shape;973;p7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74" name="Google Shape;974;p7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975" name="Google Shape;975;p7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76" name="Google Shape;976;p7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77" name="Google Shape;977;p7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78" name="Google Shape;978;p7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979" name="Google Shape;979;p7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0" name="Google Shape;980;p7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81" name="Google Shape;981;p7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82" name="Google Shape;982;p7"/>
          <p:cNvCxnSpPr>
            <a:stCxn id="968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983" name="Google Shape;983;p7"/>
          <p:cNvCxnSpPr>
            <a:stCxn id="969" idx="3"/>
            <a:endCxn id="977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984" name="Google Shape;984;p7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985" name="Google Shape;985;p7"/>
            <p:cNvCxnSpPr>
              <a:stCxn id="977" idx="3"/>
              <a:endCxn id="986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87" name="Google Shape;987;p7"/>
            <p:cNvCxnSpPr>
              <a:stCxn id="969" idx="1"/>
              <a:endCxn id="977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988" name="Google Shape;988;p7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989" name="Google Shape;989;p7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990" name="Google Shape;990;p7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1" name="Google Shape;991;p7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992" name="Google Shape;992;p7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993" name="Google Shape;993;p7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4" name="Google Shape;994;p7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5" name="Google Shape;995;p7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96" name="Google Shape;996;p7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997" name="Google Shape;997;p7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98" name="Google Shape;998;p7"/>
            <p:cNvCxnSpPr>
              <a:stCxn id="994" idx="3"/>
              <a:endCxn id="999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000" name="Google Shape;1000;p7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1001" name="Google Shape;1001;p7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02" name="Google Shape;1002;p7"/>
            <p:cNvCxnSpPr>
              <a:stCxn id="1003" idx="1"/>
              <a:endCxn id="995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004" name="Google Shape;1004;p7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1003" name="Google Shape;1003;p7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6" name="Google Shape;986;p7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9" name="Google Shape;999;p7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5" name="Google Shape;1005;p7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006" name="Google Shape;1006;p7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007" name="Google Shape;1007;p7"/>
            <p:cNvCxnSpPr>
              <a:stCxn id="968" idx="1"/>
              <a:endCxn id="1008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09" name="Google Shape;1009;p7"/>
            <p:cNvCxnSpPr>
              <a:stCxn id="971" idx="1"/>
              <a:endCxn id="970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10" name="Google Shape;1010;p7"/>
            <p:cNvCxnSpPr>
              <a:stCxn id="968" idx="1"/>
              <a:endCxn id="971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011" name="Google Shape;1011;p7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2" name="Google Shape;1012;p7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3" name="Google Shape;1013;p7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14" name="Google Shape;1014;p7"/>
          <p:cNvCxnSpPr>
            <a:stCxn id="1011" idx="3"/>
            <a:endCxn id="968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15" name="Google Shape;1015;p7"/>
          <p:cNvCxnSpPr>
            <a:stCxn id="1012" idx="3"/>
            <a:endCxn id="973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16" name="Google Shape;1016;p7"/>
          <p:cNvCxnSpPr>
            <a:stCxn id="1017" idx="3"/>
            <a:endCxn id="993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17" name="Google Shape;1017;p7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8" name="Google Shape;1018;p7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19" name="Google Shape;1019;p7"/>
          <p:cNvCxnSpPr>
            <a:stCxn id="1018" idx="1"/>
            <a:endCxn id="1020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21" name="Google Shape;1021;p7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2" name="Google Shape;1022;p7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3" name="Google Shape;1023;p7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4" name="Google Shape;1024;p7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0" name="Google Shape;1020;p7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5" name="Google Shape;1025;p7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6" name="Google Shape;1026;p7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7" name="Google Shape;1027;p7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8" name="Google Shape;1028;p7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9" name="Google Shape;1029;p7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30" name="Google Shape;1030;p7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008" name="Google Shape;1008;p7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1" name="Google Shape;1031;p7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032" name="Google Shape;1032;p7"/>
          <p:cNvCxnSpPr>
            <a:stCxn id="1021" idx="3"/>
            <a:endCxn id="1008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33" name="Google Shape;1033;p7"/>
          <p:cNvCxnSpPr>
            <a:stCxn id="966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34" name="Google Shape;1034;p7"/>
          <p:cNvCxnSpPr>
            <a:stCxn id="967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35" name="Google Shape;1035;p7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6" name="Google Shape;1036;p7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7" name="Google Shape;1037;p7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8" name="Google Shape;1038;p7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9" name="Google Shape;1039;p7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0" name="Google Shape;1040;p7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1" name="Google Shape;1041;p7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2" name="Google Shape;1042;p7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3" name="Google Shape;1043;p7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4" name="Google Shape;1044;p7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5" name="Google Shape;1045;p7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6" name="Google Shape;1046;p7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7" name="Google Shape;1047;p7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" name="Google Shape;1048;p7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" name="Google Shape;1049;p7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" name="Google Shape;1050;p7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1" name="Google Shape;1051;p7"/>
          <p:cNvCxnSpPr>
            <a:endCxn id="965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2" name="Google Shape;1052;p7"/>
          <p:cNvCxnSpPr>
            <a:stCxn id="1031" idx="1"/>
            <a:endCxn id="1039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3" name="Google Shape;1053;p7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4" name="Google Shape;1054;p7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5" name="Google Shape;1055;p7"/>
          <p:cNvCxnSpPr>
            <a:stCxn id="1053" idx="2"/>
            <a:endCxn id="1049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6" name="Google Shape;1056;p7"/>
          <p:cNvCxnSpPr>
            <a:stCxn id="1054" idx="2"/>
            <a:endCxn id="1048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7" name="Google Shape;1057;p7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8" name="Google Shape;1058;p7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9" name="Google Shape;1059;p7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0" name="Google Shape;1060;p7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1" name="Google Shape;1061;p7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2" name="Google Shape;1062;p7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3" name="Google Shape;1063;p7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4" name="Google Shape;1064;p7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5" name="Google Shape;1065;p7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6" name="Google Shape;1066;p7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7" name="Google Shape;1067;p7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8" name="Google Shape;1068;p7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9" name="Google Shape;1069;p7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0" name="Google Shape;1070;p7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1" name="Google Shape;1071;p7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2" name="Google Shape;1072;p7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3" name="Google Shape;1073;p7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4" name="Google Shape;1074;p7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75" name="Google Shape;1075;p7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1076" name="Google Shape;1076;p7"/>
            <p:cNvCxnSpPr>
              <a:stCxn id="980" idx="3"/>
              <a:endCxn id="976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77" name="Google Shape;1077;p7"/>
            <p:cNvCxnSpPr>
              <a:stCxn id="976" idx="3"/>
              <a:endCxn id="991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78" name="Google Shape;1078;p7"/>
            <p:cNvCxnSpPr>
              <a:stCxn id="1079" idx="3"/>
              <a:endCxn id="991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080" name="Google Shape;1080;p7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079" name="Google Shape;1079;p7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81" name="Google Shape;1081;p7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082" name="Google Shape;1082;p7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083" name="Google Shape;1083;p7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84" name="Google Shape;1084;p7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85" name="Google Shape;1085;p7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86" name="Google Shape;1086;p7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087" name="Google Shape;1087;p7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1088" name="Google Shape;1088;p7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089" name="Google Shape;1089;p7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90" name="Google Shape;1090;p7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091" name="Google Shape;1091;p7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092" name="Google Shape;1092;p7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93" name="Google Shape;1093;p7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94" name="Google Shape;1094;p7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95" name="Google Shape;1095;p7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096" name="Google Shape;1096;p7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1097" name="Google Shape;1097;p7"/>
          <p:cNvCxnSpPr>
            <a:stCxn id="1089" idx="3"/>
            <a:endCxn id="1074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98" name="Google Shape;1098;p7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9" name="Google Shape;1099;p7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0" name="Google Shape;1100;p7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1" name="Google Shape;1101;p7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2" name="Google Shape;1102;p7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03" name="Google Shape;1103;p7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04" name="Google Shape;1104;p7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05" name="Google Shape;1105;p7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R0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6" name="Google Shape;1106;p7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7" name="Google Shape;1107;p7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2" name="Google Shape;1112;p8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3" name="Google Shape;1113;p8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4" name="Google Shape;1114;p8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5" name="Google Shape;1115;p8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6" name="Google Shape;1116;p8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7" name="Google Shape;1117;p8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8" name="Google Shape;1118;p8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9" name="Google Shape;1119;p8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0" name="Google Shape;1120;p8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1" name="Google Shape;1121;p8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2" name="Google Shape;1122;p8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3" name="Google Shape;1123;p8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4" name="Google Shape;1124;p8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25" name="Google Shape;1125;p8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1126" name="Google Shape;1126;p8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7" name="Google Shape;1127;p8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28" name="Google Shape;1128;p8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29" name="Google Shape;1129;p8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1130" name="Google Shape;1130;p8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1" name="Google Shape;1131;p8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32" name="Google Shape;1132;p8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33" name="Google Shape;1133;p8"/>
          <p:cNvCxnSpPr>
            <a:stCxn id="1119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34" name="Google Shape;1134;p8"/>
          <p:cNvCxnSpPr>
            <a:stCxn id="1120" idx="3"/>
            <a:endCxn id="1128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135" name="Google Shape;1135;p8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1136" name="Google Shape;1136;p8"/>
            <p:cNvCxnSpPr>
              <a:stCxn id="1128" idx="3"/>
              <a:endCxn id="1137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38" name="Google Shape;1138;p8"/>
            <p:cNvCxnSpPr>
              <a:stCxn id="1120" idx="1"/>
              <a:endCxn id="1128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1139" name="Google Shape;1139;p8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140" name="Google Shape;1140;p8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1141" name="Google Shape;1141;p8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42" name="Google Shape;1142;p8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143" name="Google Shape;1143;p8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44" name="Google Shape;1144;p8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5" name="Google Shape;1145;p8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6" name="Google Shape;1146;p8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47" name="Google Shape;1147;p8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1148" name="Google Shape;1148;p8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49" name="Google Shape;1149;p8"/>
            <p:cNvCxnSpPr>
              <a:stCxn id="1145" idx="3"/>
              <a:endCxn id="1150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151" name="Google Shape;1151;p8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1152" name="Google Shape;1152;p8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53" name="Google Shape;1153;p8"/>
            <p:cNvCxnSpPr>
              <a:stCxn id="1154" idx="1"/>
              <a:endCxn id="1146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155" name="Google Shape;1155;p8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1154" name="Google Shape;1154;p8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7" name="Google Shape;1137;p8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0" name="Google Shape;1150;p8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6" name="Google Shape;1156;p8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157" name="Google Shape;1157;p8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158" name="Google Shape;1158;p8"/>
            <p:cNvCxnSpPr>
              <a:stCxn id="1119" idx="1"/>
              <a:endCxn id="1159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60" name="Google Shape;1160;p8"/>
            <p:cNvCxnSpPr>
              <a:stCxn id="1122" idx="1"/>
              <a:endCxn id="1121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61" name="Google Shape;1161;p8"/>
            <p:cNvCxnSpPr>
              <a:stCxn id="1119" idx="1"/>
              <a:endCxn id="1122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162" name="Google Shape;1162;p8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3" name="Google Shape;1163;p8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4" name="Google Shape;1164;p8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65" name="Google Shape;1165;p8"/>
          <p:cNvCxnSpPr>
            <a:stCxn id="1162" idx="3"/>
            <a:endCxn id="1119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66" name="Google Shape;1166;p8"/>
          <p:cNvCxnSpPr>
            <a:stCxn id="1163" idx="3"/>
            <a:endCxn id="1124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67" name="Google Shape;1167;p8"/>
          <p:cNvCxnSpPr>
            <a:stCxn id="1168" idx="3"/>
            <a:endCxn id="1144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68" name="Google Shape;1168;p8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9" name="Google Shape;1169;p8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70" name="Google Shape;1170;p8"/>
          <p:cNvCxnSpPr>
            <a:stCxn id="1169" idx="1"/>
            <a:endCxn id="1171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72" name="Google Shape;1172;p8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3" name="Google Shape;1173;p8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4" name="Google Shape;1174;p8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5" name="Google Shape;1175;p8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1" name="Google Shape;1171;p8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6" name="Google Shape;1176;p8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7" name="Google Shape;1177;p8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8" name="Google Shape;1178;p8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9" name="Google Shape;1179;p8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0" name="Google Shape;1180;p8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81" name="Google Shape;1181;p8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159" name="Google Shape;1159;p8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82" name="Google Shape;1182;p8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183" name="Google Shape;1183;p8"/>
          <p:cNvCxnSpPr>
            <a:stCxn id="1172" idx="3"/>
            <a:endCxn id="1159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84" name="Google Shape;1184;p8"/>
          <p:cNvCxnSpPr>
            <a:stCxn id="1117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85" name="Google Shape;1185;p8"/>
          <p:cNvCxnSpPr>
            <a:stCxn id="1118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86" name="Google Shape;1186;p8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7" name="Google Shape;1187;p8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8" name="Google Shape;1188;p8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9" name="Google Shape;1189;p8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0" name="Google Shape;1190;p8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1" name="Google Shape;1191;p8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2" name="Google Shape;1192;p8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3" name="Google Shape;1193;p8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4" name="Google Shape;1194;p8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5" name="Google Shape;1195;p8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6" name="Google Shape;1196;p8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7" name="Google Shape;1197;p8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8" name="Google Shape;1198;p8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9" name="Google Shape;1199;p8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0" name="Google Shape;1200;p8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1" name="Google Shape;1201;p8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02" name="Google Shape;1202;p8"/>
          <p:cNvCxnSpPr>
            <a:endCxn id="1116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03" name="Google Shape;1203;p8"/>
          <p:cNvCxnSpPr>
            <a:stCxn id="1182" idx="1"/>
            <a:endCxn id="1190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04" name="Google Shape;1204;p8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5" name="Google Shape;1205;p8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06" name="Google Shape;1206;p8"/>
          <p:cNvCxnSpPr>
            <a:stCxn id="1204" idx="2"/>
            <a:endCxn id="1200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07" name="Google Shape;1207;p8"/>
          <p:cNvCxnSpPr>
            <a:stCxn id="1205" idx="2"/>
            <a:endCxn id="1199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08" name="Google Shape;1208;p8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9" name="Google Shape;1209;p8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0" name="Google Shape;1210;p8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1" name="Google Shape;1211;p8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2" name="Google Shape;1212;p8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3" name="Google Shape;1213;p8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4" name="Google Shape;1214;p8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5" name="Google Shape;1215;p8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6" name="Google Shape;1216;p8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7" name="Google Shape;1217;p8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8" name="Google Shape;1218;p8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9" name="Google Shape;1219;p8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0" name="Google Shape;1220;p8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1" name="Google Shape;1221;p8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2" name="Google Shape;1222;p8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3" name="Google Shape;1223;p8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4" name="Google Shape;1224;p8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5" name="Google Shape;1225;p8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26" name="Google Shape;1226;p8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1227" name="Google Shape;1227;p8"/>
            <p:cNvCxnSpPr>
              <a:stCxn id="1131" idx="3"/>
              <a:endCxn id="1127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228" name="Google Shape;1228;p8"/>
            <p:cNvCxnSpPr>
              <a:stCxn id="1127" idx="3"/>
              <a:endCxn id="1142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229" name="Google Shape;1229;p8"/>
            <p:cNvCxnSpPr>
              <a:stCxn id="1230" idx="3"/>
              <a:endCxn id="1142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231" name="Google Shape;1231;p8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230" name="Google Shape;1230;p8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232" name="Google Shape;1232;p8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233" name="Google Shape;1233;p8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234" name="Google Shape;1234;p8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35" name="Google Shape;1235;p8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36" name="Google Shape;1236;p8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37" name="Google Shape;1237;p8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238" name="Google Shape;1238;p8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1239" name="Google Shape;1239;p8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240" name="Google Shape;1240;p8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241" name="Google Shape;1241;p8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242" name="Google Shape;1242;p8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243" name="Google Shape;1243;p8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44" name="Google Shape;1244;p8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45" name="Google Shape;1245;p8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46" name="Google Shape;1246;p8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247" name="Google Shape;1247;p8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1248" name="Google Shape;1248;p8"/>
          <p:cNvCxnSpPr>
            <a:stCxn id="1240" idx="3"/>
            <a:endCxn id="1225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49" name="Google Shape;1249;p8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0" name="Google Shape;1250;p8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1" name="Google Shape;1251;p8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2" name="Google Shape;1252;p8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3" name="Google Shape;1253;p8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54" name="Google Shape;1254;p8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55" name="Google Shape;1255;p8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56" name="Google Shape;1256;p8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R0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decodiert. Die Multiplexer werden eingestellt.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7" name="Google Shape;1257;p8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Instructiondecode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8" name="Google Shape;1258;p8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3" name="Google Shape;1263;p9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4" name="Google Shape;1264;p9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5" name="Google Shape;1265;p9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6" name="Google Shape;1266;p9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7" name="Google Shape;1267;p9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8" name="Google Shape;1268;p9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9" name="Google Shape;1269;p9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0" name="Google Shape;1270;p9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1" name="Google Shape;1271;p9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2" name="Google Shape;1272;p9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3" name="Google Shape;1273;p9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4" name="Google Shape;1274;p9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5" name="Google Shape;1275;p9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76" name="Google Shape;1276;p9"/>
          <p:cNvGrpSpPr/>
          <p:nvPr/>
        </p:nvGrpSpPr>
        <p:grpSpPr>
          <a:xfrm>
            <a:off x="3969597" y="1647739"/>
            <a:ext cx="478565" cy="635518"/>
            <a:chOff x="3619500" y="1618925"/>
            <a:chExt cx="538500" cy="952800"/>
          </a:xfrm>
        </p:grpSpPr>
        <p:sp>
          <p:nvSpPr>
            <p:cNvPr id="1277" name="Google Shape;1277;p9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8" name="Google Shape;1278;p9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279" name="Google Shape;1279;p9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80" name="Google Shape;1280;p9"/>
          <p:cNvGrpSpPr/>
          <p:nvPr/>
        </p:nvGrpSpPr>
        <p:grpSpPr>
          <a:xfrm>
            <a:off x="3969597" y="559089"/>
            <a:ext cx="478565" cy="635518"/>
            <a:chOff x="3619500" y="1618925"/>
            <a:chExt cx="538500" cy="952800"/>
          </a:xfrm>
        </p:grpSpPr>
        <p:sp>
          <p:nvSpPr>
            <p:cNvPr id="1281" name="Google Shape;1281;p9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2" name="Google Shape;1282;p9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283" name="Google Shape;1283;p9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84" name="Google Shape;1284;p9"/>
          <p:cNvCxnSpPr>
            <a:stCxn id="1270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85" name="Google Shape;1285;p9"/>
          <p:cNvCxnSpPr>
            <a:stCxn id="1271" idx="3"/>
            <a:endCxn id="1279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286" name="Google Shape;1286;p9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1287" name="Google Shape;1287;p9"/>
            <p:cNvCxnSpPr>
              <a:stCxn id="1279" idx="3"/>
              <a:endCxn id="1288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289" name="Google Shape;1289;p9"/>
            <p:cNvCxnSpPr>
              <a:stCxn id="1271" idx="1"/>
              <a:endCxn id="1279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1290" name="Google Shape;1290;p9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291" name="Google Shape;1291;p9"/>
          <p:cNvGrpSpPr/>
          <p:nvPr/>
        </p:nvGrpSpPr>
        <p:grpSpPr>
          <a:xfrm>
            <a:off x="3969597" y="2822239"/>
            <a:ext cx="478565" cy="635518"/>
            <a:chOff x="3619500" y="1618925"/>
            <a:chExt cx="538500" cy="952800"/>
          </a:xfrm>
        </p:grpSpPr>
        <p:sp>
          <p:nvSpPr>
            <p:cNvPr id="1292" name="Google Shape;1292;p9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3" name="Google Shape;1293;p9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294" name="Google Shape;1294;p9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95" name="Google Shape;1295;p9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6" name="Google Shape;1296;p9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7" name="Google Shape;1297;p9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98" name="Google Shape;1298;p9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1299" name="Google Shape;1299;p9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00" name="Google Shape;1300;p9"/>
            <p:cNvCxnSpPr>
              <a:stCxn id="1296" idx="3"/>
              <a:endCxn id="1301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302" name="Google Shape;1302;p9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1303" name="Google Shape;1303;p9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04" name="Google Shape;1304;p9"/>
            <p:cNvCxnSpPr>
              <a:stCxn id="1305" idx="1"/>
              <a:endCxn id="1297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306" name="Google Shape;1306;p9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1305" name="Google Shape;1305;p9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8" name="Google Shape;1288;p9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01" name="Google Shape;1301;p9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07" name="Google Shape;1307;p9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308" name="Google Shape;1308;p9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309" name="Google Shape;1309;p9"/>
            <p:cNvCxnSpPr>
              <a:stCxn id="1270" idx="1"/>
              <a:endCxn id="1310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11" name="Google Shape;1311;p9"/>
            <p:cNvCxnSpPr>
              <a:stCxn id="1273" idx="1"/>
              <a:endCxn id="1272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12" name="Google Shape;1312;p9"/>
            <p:cNvCxnSpPr>
              <a:stCxn id="1270" idx="1"/>
              <a:endCxn id="1273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313" name="Google Shape;1313;p9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4" name="Google Shape;1314;p9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5" name="Google Shape;1315;p9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16" name="Google Shape;1316;p9"/>
          <p:cNvCxnSpPr>
            <a:stCxn id="1313" idx="3"/>
            <a:endCxn id="1270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17" name="Google Shape;1317;p9"/>
          <p:cNvCxnSpPr>
            <a:stCxn id="1314" idx="3"/>
            <a:endCxn id="1275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18" name="Google Shape;1318;p9"/>
          <p:cNvCxnSpPr>
            <a:stCxn id="1319" idx="3"/>
            <a:endCxn id="1295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319" name="Google Shape;1319;p9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0" name="Google Shape;1320;p9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21" name="Google Shape;1321;p9"/>
          <p:cNvCxnSpPr>
            <a:stCxn id="1320" idx="1"/>
            <a:endCxn id="1322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323" name="Google Shape;1323;p9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4" name="Google Shape;1324;p9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5" name="Google Shape;1325;p9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6" name="Google Shape;1326;p9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2" name="Google Shape;1322;p9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7" name="Google Shape;1327;p9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8" name="Google Shape;1328;p9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9" name="Google Shape;1329;p9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0" name="Google Shape;1330;p9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1" name="Google Shape;1331;p9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332" name="Google Shape;1332;p9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310" name="Google Shape;1310;p9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33" name="Google Shape;1333;p9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334" name="Google Shape;1334;p9"/>
          <p:cNvCxnSpPr>
            <a:stCxn id="1323" idx="3"/>
            <a:endCxn id="1310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35" name="Google Shape;1335;p9"/>
          <p:cNvCxnSpPr>
            <a:stCxn id="1268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36" name="Google Shape;1336;p9"/>
          <p:cNvCxnSpPr>
            <a:stCxn id="1269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337" name="Google Shape;1337;p9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8" name="Google Shape;1338;p9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9" name="Google Shape;1339;p9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0" name="Google Shape;1340;p9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1" name="Google Shape;1341;p9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2" name="Google Shape;1342;p9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3" name="Google Shape;1343;p9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4" name="Google Shape;1344;p9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5" name="Google Shape;1345;p9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6" name="Google Shape;1346;p9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7" name="Google Shape;1347;p9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8" name="Google Shape;1348;p9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9" name="Google Shape;1349;p9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0" name="Google Shape;1350;p9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1" name="Google Shape;1351;p9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2" name="Google Shape;1352;p9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53" name="Google Shape;1353;p9"/>
          <p:cNvCxnSpPr>
            <a:endCxn id="1267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54" name="Google Shape;1354;p9"/>
          <p:cNvCxnSpPr>
            <a:stCxn id="1333" idx="1"/>
            <a:endCxn id="1341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355" name="Google Shape;1355;p9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6" name="Google Shape;1356;p9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57" name="Google Shape;1357;p9"/>
          <p:cNvCxnSpPr>
            <a:stCxn id="1355" idx="2"/>
            <a:endCxn id="1351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58" name="Google Shape;1358;p9"/>
          <p:cNvCxnSpPr>
            <a:stCxn id="1356" idx="2"/>
            <a:endCxn id="1350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359" name="Google Shape;1359;p9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0" name="Google Shape;1360;p9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1" name="Google Shape;1361;p9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2" name="Google Shape;1362;p9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3" name="Google Shape;1363;p9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4" name="Google Shape;1364;p9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5" name="Google Shape;1365;p9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6" name="Google Shape;1366;p9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7" name="Google Shape;1367;p9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8" name="Google Shape;1368;p9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9" name="Google Shape;1369;p9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0" name="Google Shape;1370;p9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1" name="Google Shape;1371;p9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2" name="Google Shape;1372;p9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3" name="Google Shape;1373;p9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4" name="Google Shape;1374;p9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5" name="Google Shape;1375;p9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6" name="Google Shape;1376;p9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377" name="Google Shape;1377;p9"/>
          <p:cNvGrpSpPr/>
          <p:nvPr/>
        </p:nvGrpSpPr>
        <p:grpSpPr>
          <a:xfrm>
            <a:off x="3662063" y="880681"/>
            <a:ext cx="308134" cy="2472329"/>
            <a:chOff x="3662063" y="880681"/>
            <a:chExt cx="308134" cy="2472329"/>
          </a:xfrm>
        </p:grpSpPr>
        <p:cxnSp>
          <p:nvCxnSpPr>
            <p:cNvPr id="1378" name="Google Shape;1378;p9"/>
            <p:cNvCxnSpPr>
              <a:stCxn id="1282" idx="3"/>
              <a:endCxn id="1278" idx="3"/>
            </p:cNvCxnSpPr>
            <p:nvPr/>
          </p:nvCxnSpPr>
          <p:spPr>
            <a:xfrm>
              <a:off x="3969597" y="880681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79" name="Google Shape;1379;p9"/>
            <p:cNvCxnSpPr>
              <a:stCxn id="1278" idx="3"/>
              <a:endCxn id="1293" idx="3"/>
            </p:cNvCxnSpPr>
            <p:nvPr/>
          </p:nvCxnSpPr>
          <p:spPr>
            <a:xfrm>
              <a:off x="3969597" y="1969331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80" name="Google Shape;1380;p9"/>
            <p:cNvCxnSpPr>
              <a:stCxn id="1381" idx="3"/>
              <a:endCxn id="1293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382" name="Google Shape;1382;p9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381" name="Google Shape;1381;p9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383" name="Google Shape;1383;p9"/>
            <p:cNvGrpSpPr/>
            <p:nvPr/>
          </p:nvGrpSpPr>
          <p:grpSpPr>
            <a:xfrm>
              <a:off x="3384039" y="3359596"/>
              <a:ext cx="243104" cy="80522"/>
              <a:chOff x="4549566" y="3416921"/>
              <a:chExt cx="373777" cy="119700"/>
            </a:xfrm>
          </p:grpSpPr>
          <p:grpSp>
            <p:nvGrpSpPr>
              <p:cNvPr id="1384" name="Google Shape;1384;p9"/>
              <p:cNvGrpSpPr/>
              <p:nvPr/>
            </p:nvGrpSpPr>
            <p:grpSpPr>
              <a:xfrm>
                <a:off x="4549566" y="3423839"/>
                <a:ext cx="373777" cy="109442"/>
                <a:chOff x="4548863" y="3423338"/>
                <a:chExt cx="348412" cy="108037"/>
              </a:xfrm>
            </p:grpSpPr>
            <p:cxnSp>
              <p:nvCxnSpPr>
                <p:cNvPr id="1385" name="Google Shape;1385;p9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86" name="Google Shape;1386;p9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87" name="Google Shape;1387;p9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88" name="Google Shape;1388;p9"/>
                <p:cNvCxnSpPr/>
                <p:nvPr/>
              </p:nvCxnSpPr>
              <p:spPr>
                <a:xfrm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389" name="Google Shape;1389;p9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1390" name="Google Shape;1390;p9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391" name="Google Shape;1391;p9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392" name="Google Shape;1392;p9"/>
            <p:cNvGrpSpPr/>
            <p:nvPr/>
          </p:nvGrpSpPr>
          <p:grpSpPr>
            <a:xfrm>
              <a:off x="3384039" y="3359596"/>
              <a:ext cx="243104" cy="80522"/>
              <a:chOff x="4549566" y="3416921"/>
              <a:chExt cx="373777" cy="119700"/>
            </a:xfrm>
          </p:grpSpPr>
          <p:grpSp>
            <p:nvGrpSpPr>
              <p:cNvPr id="1393" name="Google Shape;1393;p9"/>
              <p:cNvGrpSpPr/>
              <p:nvPr/>
            </p:nvGrpSpPr>
            <p:grpSpPr>
              <a:xfrm>
                <a:off x="4549566" y="3423839"/>
                <a:ext cx="373777" cy="109442"/>
                <a:chOff x="4548863" y="3423338"/>
                <a:chExt cx="348412" cy="108037"/>
              </a:xfrm>
            </p:grpSpPr>
            <p:cxnSp>
              <p:nvCxnSpPr>
                <p:cNvPr id="1394" name="Google Shape;1394;p9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95" name="Google Shape;1395;p9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96" name="Google Shape;1396;p9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97" name="Google Shape;1397;p9"/>
                <p:cNvCxnSpPr/>
                <p:nvPr/>
              </p:nvCxnSpPr>
              <p:spPr>
                <a:xfrm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398" name="Google Shape;1398;p9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1399" name="Google Shape;1399;p9"/>
          <p:cNvCxnSpPr>
            <a:stCxn id="1391" idx="3"/>
            <a:endCxn id="1376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400" name="Google Shape;1400;p9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1" name="Google Shape;1401;p9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2" name="Google Shape;1402;p9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3" name="Google Shape;1403;p9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4" name="Google Shape;1404;p9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405" name="Google Shape;1405;p9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406" name="Google Shape;1406;p9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407" name="Google Shape;1407;p9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Mit dem Registertakt übernehmen die Register die Werte der Vorbereitungs-eingänge: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R0=1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R1=1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R2=1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8" name="Google Shape;1408;p9"/>
          <p:cNvSpPr txBox="1"/>
          <p:nvPr/>
        </p:nvSpPr>
        <p:spPr>
          <a:xfrm>
            <a:off x="179250" y="182200"/>
            <a:ext cx="29664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Instructionexecute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9" name="Google Shape;1409;p9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818</Words>
  <Application>Microsoft Office PowerPoint</Application>
  <PresentationFormat>Bildschirmpräsentation (16:9)</PresentationFormat>
  <Paragraphs>549</Paragraphs>
  <Slides>9</Slides>
  <Notes>9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9</vt:i4>
      </vt:variant>
    </vt:vector>
  </HeadingPairs>
  <TitlesOfParts>
    <vt:vector size="11" baseType="lpstr">
      <vt:lpstr>Arial</vt:lpstr>
      <vt:lpstr>Simple Light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Jörg Sturm</dc:creator>
  <cp:lastModifiedBy>Jörg Sturm</cp:lastModifiedBy>
  <cp:revision>1</cp:revision>
  <dcterms:modified xsi:type="dcterms:W3CDTF">2020-07-07T16:57:34Z</dcterms:modified>
</cp:coreProperties>
</file>