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9"/>
  </p:normalViewPr>
  <p:slideViewPr>
    <p:cSldViewPr snapToGrid="0" snapToObjects="1">
      <p:cViewPr varScale="1">
        <p:scale>
          <a:sx n="136" d="100"/>
          <a:sy n="136" d="100"/>
        </p:scale>
        <p:origin x="216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B1B9B-47EF-824C-BC74-97B351A55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13CA113-912B-A04D-8C38-F65FFBD6C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06D5C9-0E9F-A840-B459-008E94031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67A5C5-DACF-D041-8513-F1C61F006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A52024-0E0A-0A49-AC43-604503B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18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ED923-7189-0846-8CE9-B02010F22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C827B8-7673-564B-AFD3-052D11606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CFBA87-B3CC-AE45-8480-D18F3BC9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BD7936-B0FE-4844-B018-7857EE28A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62A600-4B02-9349-9DC9-6063794C5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83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579A95-A5BF-6247-85D2-1B2A96C7C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A48C6D6-C6BC-6240-A7E4-54C88E058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534038-8893-364C-B050-088891BE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E6747A-9E68-804F-85F6-C8A26388A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6710F6-A057-FB46-A8A3-F8E6CA195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51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1F96B-E5AB-5A4F-AE99-024993EC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33AE0C-8B73-5949-B7AD-DCD770A4D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6F2D0E-7897-DF4E-B63E-5AEA7E8F3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AAB49D-5371-2847-9917-05952A5C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419456-347A-DD40-ACF3-4BC313A2E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94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4C807E-C934-874C-8231-7D6C6E13C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1D12C0-5390-FC4E-8F99-4E870E65E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874B52-2ACF-D343-BD84-30E6F71E5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1A1B82-DCAB-0A40-80B4-6F255CE5B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6D83CA-4EB3-F744-BC58-3AE7D5E9B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24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322B3-5BCC-7A4B-9D83-9AD5B379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0C2C9D-B95F-9344-B5DD-F98DECB90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7E6172-526E-D642-9E06-4EC180326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A28D79-1D6C-4F45-8E1A-3D1F35988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E31106-C05D-414A-9D10-46EFB30F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E3F433-8078-BA4F-A058-45B64B938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0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8D5E5A-2F20-DB45-8A81-6893E359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4EA55D-1BB8-724D-AE98-77638C1D8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972DF8-65AC-3840-ACEE-1369D5155B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CFCF271-3248-0847-BDFC-7C25CBFF2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63C6026-FDB4-2E4A-98D3-32DDD4176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37CA38-B34A-354E-9C62-266CF1B04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124E626-196D-5B44-879A-813F29901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A67463-D99C-D34B-8E39-527E12FA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511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7A4B29-F9FA-BF45-A5C6-C54066F27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FDC6718-3DC2-0C4E-AD27-E7A6E505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23061A-6577-F048-B056-7135C9828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0E1DF22-ACC5-B146-BC6A-2CC4F2B5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928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F2C32C9-BA41-9B4E-B047-DD72AFB35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53EDF31-1718-9747-82C9-B8F925E20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0430EB6-4768-4041-99DB-40F5F829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61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462B9-4004-0249-999B-38F2A95EC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9A06DD-0D1C-2842-88A5-3421EBEBD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5E5B33-954A-F74A-9C39-E42386433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522B9D-1B8B-EF4F-9003-EBDA67137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5A4155-BC82-4E4D-A93D-605FC4F51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FA5C05-2D60-D44E-A2ED-700077AB9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528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F08468-8296-B64F-B625-A590DE12D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F9C7C60-8C8B-964A-A001-A270F9C99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D34D6F-7622-6543-A5A1-847306577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7F5A2E-34A4-FC4B-B699-B242B7CDD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F87BD74-A0B5-1548-88B2-EBA914CF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05BBCBD-E061-DE40-A765-E6E3651E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175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A11CBD5-6180-AD45-B863-FB09760D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B2123E-D610-4D4E-B045-5646707DA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E15263-86D0-BF40-8006-AABA0998A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BAE36-D299-5540-B5D4-1A9F0C5FFBC5}" type="datetimeFigureOut">
              <a:rPr lang="de-DE" smtClean="0"/>
              <a:t>11.05.21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ED4430-F25B-1246-AEA9-D70A723C7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0BBD74-C469-3442-8CA3-C3B8A7576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5036F-984A-8441-A634-DD025E17FE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7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br.de/kinder/was-macht-ein-dirigent-chef-eines-orchester-kinder-lexikon-100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>
            <a:extLst>
              <a:ext uri="{FF2B5EF4-FFF2-40B4-BE49-F238E27FC236}">
                <a16:creationId xmlns:a16="http://schemas.microsoft.com/office/drawing/2014/main" id="{FA023D10-40C3-E649-B6AF-2400A49A51A8}"/>
              </a:ext>
            </a:extLst>
          </p:cNvPr>
          <p:cNvSpPr/>
          <p:nvPr/>
        </p:nvSpPr>
        <p:spPr>
          <a:xfrm>
            <a:off x="4727542" y="3003226"/>
            <a:ext cx="2736916" cy="8515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Was macht ein Dirigent?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A16157C-F111-A344-B94B-3BE1445CFC78}"/>
              </a:ext>
            </a:extLst>
          </p:cNvPr>
          <p:cNvSpPr/>
          <p:nvPr/>
        </p:nvSpPr>
        <p:spPr>
          <a:xfrm>
            <a:off x="2864700" y="1780869"/>
            <a:ext cx="1778785" cy="824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Vom Handzeichen zum Taktstock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7688F38-25C2-5642-917E-5A53E8A5B671}"/>
              </a:ext>
            </a:extLst>
          </p:cNvPr>
          <p:cNvSpPr/>
          <p:nvPr/>
        </p:nvSpPr>
        <p:spPr>
          <a:xfrm>
            <a:off x="7548515" y="1780869"/>
            <a:ext cx="1670899" cy="824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Ein neuer Beruf entsteht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DCB0B8-2478-2B41-8797-EA49E6A268C8}"/>
              </a:ext>
            </a:extLst>
          </p:cNvPr>
          <p:cNvSpPr/>
          <p:nvPr/>
        </p:nvSpPr>
        <p:spPr>
          <a:xfrm>
            <a:off x="2864700" y="4305922"/>
            <a:ext cx="1778784" cy="824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Alles Handarbeit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48EF215-CFEE-BE4B-A535-EE45707A7CB0}"/>
              </a:ext>
            </a:extLst>
          </p:cNvPr>
          <p:cNvSpPr/>
          <p:nvPr/>
        </p:nvSpPr>
        <p:spPr>
          <a:xfrm>
            <a:off x="7548516" y="4279762"/>
            <a:ext cx="1821728" cy="824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/>
              <a:t>Berühmte Dirigenten</a:t>
            </a: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607885D1-21BC-6141-8E56-6F65B1948C07}"/>
              </a:ext>
            </a:extLst>
          </p:cNvPr>
          <p:cNvCxnSpPr>
            <a:cxnSpLocks/>
          </p:cNvCxnSpPr>
          <p:nvPr/>
        </p:nvCxnSpPr>
        <p:spPr>
          <a:xfrm flipV="1">
            <a:off x="7398857" y="2488489"/>
            <a:ext cx="451262" cy="5232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414234D1-6C80-6345-887F-7409A41425D8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7398857" y="3817299"/>
            <a:ext cx="416445" cy="583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C11704B-1495-F348-AC4C-19D7410A005B}"/>
              </a:ext>
            </a:extLst>
          </p:cNvPr>
          <p:cNvCxnSpPr>
            <a:cxnSpLocks/>
          </p:cNvCxnSpPr>
          <p:nvPr/>
        </p:nvCxnSpPr>
        <p:spPr>
          <a:xfrm flipH="1" flipV="1">
            <a:off x="4335158" y="2505198"/>
            <a:ext cx="457986" cy="539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EF8D3D2C-06E0-D144-8CC2-E236533F8CA9}"/>
              </a:ext>
            </a:extLst>
          </p:cNvPr>
          <p:cNvCxnSpPr>
            <a:cxnSpLocks/>
            <a:endCxn id="7" idx="7"/>
          </p:cNvCxnSpPr>
          <p:nvPr/>
        </p:nvCxnSpPr>
        <p:spPr>
          <a:xfrm flipH="1">
            <a:off x="4382987" y="3840401"/>
            <a:ext cx="410158" cy="586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42A94ECA-BC44-464E-BBAA-590EEDB8F3C0}"/>
              </a:ext>
            </a:extLst>
          </p:cNvPr>
          <p:cNvSpPr txBox="1"/>
          <p:nvPr/>
        </p:nvSpPr>
        <p:spPr>
          <a:xfrm>
            <a:off x="443060" y="6353666"/>
            <a:ext cx="11298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Sammle die Informationen zu jedem Unterpunkt der Mindmap auf folgender Seite: </a:t>
            </a:r>
            <a:r>
              <a:rPr lang="de-DE" sz="1200" dirty="0">
                <a:hlinkClick r:id="rId2"/>
              </a:rPr>
              <a:t>https://www.br.de/kinder/was-macht-ein-dirigent-chef-eines-orchester-kinder-lexikon-100.html</a:t>
            </a:r>
            <a:endParaRPr lang="de-DE" sz="12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40F2691-B3EA-6246-8524-2164094AC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025" name="Grafik 2">
            <a:extLst>
              <a:ext uri="{FF2B5EF4-FFF2-40B4-BE49-F238E27FC236}">
                <a16:creationId xmlns:a16="http://schemas.microsoft.com/office/drawing/2014/main" id="{0290B384-1AF6-C042-94B6-13B7A1974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47" y="191084"/>
            <a:ext cx="1623050" cy="521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D2E00E96-AD4E-0849-9A6F-69DE6A0C1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805" y="326395"/>
            <a:ext cx="1101134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				Fachredaktion Musik, </a:t>
            </a:r>
            <a:r>
              <a:rPr kumimoji="0" lang="de-DE" altLang="de-DE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www.musik-bw.de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BB41C48A-D359-E649-81E4-39A2941B2127}"/>
              </a:ext>
            </a:extLst>
          </p:cNvPr>
          <p:cNvCxnSpPr/>
          <p:nvPr/>
        </p:nvCxnSpPr>
        <p:spPr>
          <a:xfrm>
            <a:off x="216816" y="749884"/>
            <a:ext cx="11858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371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Macintosh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Hennicke</dc:creator>
  <cp:lastModifiedBy>Anne Hennicke</cp:lastModifiedBy>
  <cp:revision>12</cp:revision>
  <dcterms:created xsi:type="dcterms:W3CDTF">2021-05-11T07:27:55Z</dcterms:created>
  <dcterms:modified xsi:type="dcterms:W3CDTF">2021-05-11T08:14:56Z</dcterms:modified>
</cp:coreProperties>
</file>