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50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088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188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9017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146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801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851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8002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055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064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629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408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8155E-FE4D-4F36-A6F5-3B9E0A90DD33}" type="datetimeFigureOut">
              <a:rPr lang="de-DE" smtClean="0"/>
              <a:t>17.03.2020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582C-7E63-424F-968A-92D8A31D9C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1340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justinus-kerner-verein.de/justinus-kerner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0y19i4Cj6_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schule-bw.de/faecher-und-schularten/sprachen-und-literatur/deutsch/unterrichtseinheiten/lyrik/materiallyrik/karte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ivi-education.de/video/textverwei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de.wikipedia.org/wiki/Luise_von_Pl%C3%B6nni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schule-bw.de/faecher-und-schularten/sprachen-und-literatur/deutsch/unterrichtseinheiten/lyrik/gedichtvergleich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/>
              <a:t>Reiselyrik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3573016"/>
            <a:ext cx="6400800" cy="1752600"/>
          </a:xfrm>
        </p:spPr>
        <p:txBody>
          <a:bodyPr/>
          <a:lstStyle/>
          <a:p>
            <a:r>
              <a:rPr lang="de-DE" i="1" dirty="0" smtClean="0"/>
              <a:t>Woche ___: (Datum eintragen)</a:t>
            </a: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2219145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dirty="0" smtClean="0"/>
              <a:t>Schritt 1: Der Schriftsteller Justinus Kerner</a:t>
            </a:r>
            <a:endParaRPr lang="de-DE" sz="36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5050904" cy="2764904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Informieren Sie sich über den Schriftsteller Justinus Kerner. Nutzen Sie die Seite des Justinus-Kerner-Vereins: </a:t>
            </a:r>
          </a:p>
          <a:p>
            <a:pPr marL="0" indent="0">
              <a:buNone/>
            </a:pPr>
            <a:endParaRPr lang="de-DE" sz="1400" dirty="0">
              <a:hlinkClick r:id="rId2"/>
            </a:endParaRPr>
          </a:p>
          <a:p>
            <a:pPr marL="0" indent="0">
              <a:buNone/>
            </a:pPr>
            <a:r>
              <a:rPr lang="de-DE" sz="1400" dirty="0" smtClean="0">
                <a:hlinkClick r:id="rId2"/>
              </a:rPr>
              <a:t>http://www.justinus-kerner-verein.de/justinus-kerner.html</a:t>
            </a:r>
            <a:endParaRPr lang="de-DE" sz="1400" dirty="0" smtClean="0"/>
          </a:p>
          <a:p>
            <a:endParaRPr lang="de-DE" sz="1400" dirty="0"/>
          </a:p>
          <a:p>
            <a:endParaRPr lang="de-DE" sz="1400" dirty="0"/>
          </a:p>
        </p:txBody>
      </p:sp>
      <p:pic>
        <p:nvPicPr>
          <p:cNvPr id="1026" name="Picture 2" descr="https://upload.wikimedia.org/wikipedia/commons/c/c7/Justinus_Kerner_1852_von_Ottavio_d%27Albuzzi_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772816"/>
            <a:ext cx="3168352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eck 3"/>
          <p:cNvSpPr/>
          <p:nvPr/>
        </p:nvSpPr>
        <p:spPr>
          <a:xfrm>
            <a:off x="5724128" y="5824824"/>
            <a:ext cx="31732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 smtClean="0"/>
              <a:t>Bild: CC0, https://de.wikipedia.org/wiki/Justinus_Kerner#/media/Datei:Justinus_Kerner_1852_von_Ottavio_d'Albuzzi_2.jpg</a:t>
            </a:r>
            <a:endParaRPr lang="de-DE" sz="1200" dirty="0"/>
          </a:p>
        </p:txBody>
      </p:sp>
      <p:pic>
        <p:nvPicPr>
          <p:cNvPr id="1028" name="Picture 4" descr="Vorschau Ihres QR Co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653136"/>
            <a:ext cx="1498262" cy="1498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157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200" b="1" dirty="0" smtClean="0"/>
              <a:t>Schritt 2: Der geschichtliche Hintergrund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Informieren Sie sich über die Zeit der Industrialisierung. Sehen Sie sich den </a:t>
            </a:r>
            <a:r>
              <a:rPr lang="de-DE" dirty="0" err="1" smtClean="0"/>
              <a:t>Erklärfilm</a:t>
            </a:r>
            <a:r>
              <a:rPr lang="de-DE" dirty="0" smtClean="0"/>
              <a:t> „Industrialisierung in Deutschland“ auf der Seite „MrWissen2go“ an: </a:t>
            </a:r>
          </a:p>
          <a:p>
            <a:pPr marL="0" indent="0">
              <a:buNone/>
            </a:pPr>
            <a:endParaRPr lang="de-DE" sz="2000" dirty="0">
              <a:hlinkClick r:id="rId2"/>
            </a:endParaRPr>
          </a:p>
          <a:p>
            <a:pPr marL="0" indent="0">
              <a:buNone/>
            </a:pPr>
            <a:r>
              <a:rPr lang="de-DE" sz="2000" dirty="0" smtClean="0"/>
              <a:t>	</a:t>
            </a:r>
            <a:r>
              <a:rPr lang="de-DE" sz="2000" dirty="0" smtClean="0">
                <a:hlinkClick r:id="rId2"/>
              </a:rPr>
              <a:t>https://www.youtube.com/watch?v=0y19i4Cj6_0</a:t>
            </a:r>
            <a:r>
              <a:rPr lang="de-DE" sz="2000" dirty="0" smtClean="0"/>
              <a:t>   </a:t>
            </a:r>
            <a:endParaRPr lang="de-DE" dirty="0"/>
          </a:p>
        </p:txBody>
      </p:sp>
      <p:pic>
        <p:nvPicPr>
          <p:cNvPr id="2050" name="Picture 2" descr="Vorschau Ihres QR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501008"/>
            <a:ext cx="1368152" cy="1368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6519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200" b="1" dirty="0" smtClean="0"/>
              <a:t>Schritt 3: Kerners Gedicht „Im Eisenbahnhofe“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412776"/>
            <a:ext cx="8445624" cy="4525963"/>
          </a:xfrm>
        </p:spPr>
        <p:txBody>
          <a:bodyPr/>
          <a:lstStyle/>
          <a:p>
            <a:r>
              <a:rPr lang="de-DE" dirty="0" smtClean="0"/>
              <a:t>Lesen Sie Kerners Gedicht „Im Eisenbahnhofe“ (Arbeitsblatt).</a:t>
            </a:r>
          </a:p>
          <a:p>
            <a:r>
              <a:rPr lang="de-DE" dirty="0" smtClean="0"/>
              <a:t>Interpretieren Sie es unter den Ihnen bekannten Aspekten. Wenn Sie unsicher sind, greifen Sie auf die Gedichtkarten zurück: 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2000" dirty="0" smtClean="0">
                <a:hlinkClick r:id="rId2"/>
              </a:rPr>
              <a:t>https://www.schule-bw.de/faecher-und-schularten/sprachen-und-literatur/deutsch/unterrichtseinheiten/lyrik/materiallyrik/karten</a:t>
            </a:r>
            <a:r>
              <a:rPr lang="de-DE" sz="2000" dirty="0" smtClean="0"/>
              <a:t> </a:t>
            </a:r>
            <a:endParaRPr lang="de-DE" sz="2000" dirty="0"/>
          </a:p>
        </p:txBody>
      </p:sp>
      <p:pic>
        <p:nvPicPr>
          <p:cNvPr id="3074" name="Picture 2" descr="Vorschau Ihres QR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66314"/>
            <a:ext cx="1440160" cy="144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3918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Schritt 4: Richtig zitieren / belegen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199" y="1600200"/>
            <a:ext cx="6707087" cy="4525963"/>
          </a:xfrm>
        </p:spPr>
        <p:txBody>
          <a:bodyPr/>
          <a:lstStyle/>
          <a:p>
            <a:pPr lvl="0"/>
            <a:r>
              <a:rPr lang="de-DE" dirty="0"/>
              <a:t>Sehen </a:t>
            </a:r>
            <a:r>
              <a:rPr lang="de-DE" dirty="0" smtClean="0"/>
              <a:t>Sie sich </a:t>
            </a:r>
            <a:r>
              <a:rPr lang="de-DE" dirty="0"/>
              <a:t>das Lernvideo auf </a:t>
            </a:r>
            <a:r>
              <a:rPr lang="de-DE" dirty="0" err="1"/>
              <a:t>ivi-education</a:t>
            </a:r>
            <a:r>
              <a:rPr lang="de-DE" dirty="0"/>
              <a:t> an: </a:t>
            </a:r>
            <a:endParaRPr lang="de-DE" dirty="0" smtClean="0"/>
          </a:p>
          <a:p>
            <a:pPr marL="0" lvl="0" indent="0">
              <a:buNone/>
            </a:pPr>
            <a:r>
              <a:rPr lang="de-DE" sz="2400" dirty="0"/>
              <a:t>	</a:t>
            </a:r>
            <a:endParaRPr lang="de-DE" sz="2400" dirty="0" smtClean="0"/>
          </a:p>
          <a:p>
            <a:pPr marL="0" lvl="0" indent="0">
              <a:buNone/>
            </a:pPr>
            <a:r>
              <a:rPr lang="de-DE" sz="2400" dirty="0"/>
              <a:t>	</a:t>
            </a:r>
            <a:r>
              <a:rPr lang="de-DE" sz="2400" dirty="0" smtClean="0">
                <a:hlinkClick r:id="rId2"/>
              </a:rPr>
              <a:t>https</a:t>
            </a:r>
            <a:r>
              <a:rPr lang="de-DE" sz="2400" dirty="0">
                <a:hlinkClick r:id="rId2"/>
              </a:rPr>
              <a:t>://ivi-education.de/video/textverweis</a:t>
            </a:r>
            <a:r>
              <a:rPr lang="de-DE" sz="2400" dirty="0" smtClean="0">
                <a:hlinkClick r:id="rId2"/>
              </a:rPr>
              <a:t>/</a:t>
            </a:r>
            <a:r>
              <a:rPr lang="de-DE" sz="2400" dirty="0" smtClean="0"/>
              <a:t> </a:t>
            </a:r>
            <a:endParaRPr lang="de-DE" dirty="0"/>
          </a:p>
          <a:p>
            <a:endParaRPr lang="de-DE" dirty="0" smtClean="0"/>
          </a:p>
          <a:p>
            <a:r>
              <a:rPr lang="de-DE" dirty="0" smtClean="0"/>
              <a:t>Korrigieren Sie die Zitate / Belege (Arbeitsblatt).</a:t>
            </a:r>
            <a:endParaRPr lang="de-DE" dirty="0"/>
          </a:p>
        </p:txBody>
      </p:sp>
      <p:pic>
        <p:nvPicPr>
          <p:cNvPr id="4098" name="Picture 2" descr="Vorschau Ihres QR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276872"/>
            <a:ext cx="1368151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7272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b="1" dirty="0" smtClean="0"/>
              <a:t>Schritt 5: Die Autorin Luise von </a:t>
            </a:r>
            <a:r>
              <a:rPr lang="de-DE" sz="3600" b="1" dirty="0" err="1" smtClean="0"/>
              <a:t>Plönnies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600200"/>
            <a:ext cx="7056784" cy="4525963"/>
          </a:xfrm>
        </p:spPr>
        <p:txBody>
          <a:bodyPr/>
          <a:lstStyle/>
          <a:p>
            <a:r>
              <a:rPr lang="de-DE" dirty="0" smtClean="0"/>
              <a:t>Informieren Sie sich über die Autorin Luise von </a:t>
            </a:r>
            <a:r>
              <a:rPr lang="de-DE" dirty="0" err="1" smtClean="0"/>
              <a:t>Plönnies</a:t>
            </a:r>
            <a:r>
              <a:rPr lang="de-DE" dirty="0" smtClean="0"/>
              <a:t>, zum Beispiel unter  </a:t>
            </a:r>
            <a:r>
              <a:rPr lang="de-DE" sz="2200" dirty="0" smtClean="0">
                <a:hlinkClick r:id="rId2"/>
              </a:rPr>
              <a:t>https://de.wikipedia.org/wiki/Luise_von_Pl%C3%B6nnies</a:t>
            </a:r>
            <a:r>
              <a:rPr lang="de-DE" sz="2200" dirty="0" smtClean="0"/>
              <a:t> </a:t>
            </a:r>
          </a:p>
          <a:p>
            <a:r>
              <a:rPr lang="de-DE" dirty="0" smtClean="0"/>
              <a:t>Lesen Sie von </a:t>
            </a:r>
            <a:r>
              <a:rPr lang="de-DE" dirty="0" err="1" smtClean="0"/>
              <a:t>Plönnies</a:t>
            </a:r>
            <a:r>
              <a:rPr lang="de-DE" dirty="0" smtClean="0"/>
              <a:t> Gedicht „Auf der Eisenbahn“ und erarbeiten Sie es.</a:t>
            </a:r>
          </a:p>
          <a:p>
            <a:r>
              <a:rPr lang="de-DE" dirty="0" smtClean="0"/>
              <a:t>Vergleichen Sie die beiden Gedichte.</a:t>
            </a:r>
            <a:endParaRPr lang="de-DE" dirty="0"/>
          </a:p>
        </p:txBody>
      </p:sp>
      <p:pic>
        <p:nvPicPr>
          <p:cNvPr id="5122" name="Picture 2" descr="Vorschau Ihres QR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286451"/>
            <a:ext cx="1303412" cy="130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163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dirty="0" smtClean="0"/>
              <a:t>Schritt 6: Der Gedichtvergleich</a:t>
            </a:r>
            <a:endParaRPr lang="de-DE" sz="36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6779096" cy="3268960"/>
          </a:xfrm>
        </p:spPr>
        <p:txBody>
          <a:bodyPr/>
          <a:lstStyle/>
          <a:p>
            <a:r>
              <a:rPr lang="de-DE" dirty="0" smtClean="0"/>
              <a:t>Schreiben Sie einen Gedichtvergleich.</a:t>
            </a:r>
          </a:p>
          <a:p>
            <a:r>
              <a:rPr lang="de-DE" dirty="0" smtClean="0"/>
              <a:t>Sie können folgende Seite zur Hilfe nehmen: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1800" dirty="0" smtClean="0">
                <a:hlinkClick r:id="rId2"/>
              </a:rPr>
              <a:t>https://www.schule-bw.de/faecher-und-schularten/sprachen-und-literatur/deutsch/unterrichtseinheiten/lyrik/gedichtvergleich</a:t>
            </a:r>
            <a:r>
              <a:rPr lang="de-DE" sz="1800" dirty="0" smtClean="0"/>
              <a:t> </a:t>
            </a:r>
            <a:endParaRPr lang="de-DE" dirty="0"/>
          </a:p>
        </p:txBody>
      </p:sp>
      <p:pic>
        <p:nvPicPr>
          <p:cNvPr id="6146" name="Picture 2" descr="Vorschau Ihres QR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645024"/>
            <a:ext cx="1375420" cy="137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92334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Bildschirmpräsentation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</vt:lpstr>
      <vt:lpstr>Reiselyrik</vt:lpstr>
      <vt:lpstr>Schritt 1: Der Schriftsteller Justinus Kerner</vt:lpstr>
      <vt:lpstr>Schritt 2: Der geschichtliche Hintergrund</vt:lpstr>
      <vt:lpstr>Schritt 3: Kerners Gedicht „Im Eisenbahnhofe“</vt:lpstr>
      <vt:lpstr>Schritt 4: Richtig zitieren / belegen</vt:lpstr>
      <vt:lpstr>Schritt 5: Die Autorin Luise von Plönnies</vt:lpstr>
      <vt:lpstr>Schritt 6: Der Gedichtvergleich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Reiselyrik</dc:title>
  <dc:creator>Schweigert</dc:creator>
  <cp:lastModifiedBy>Schweigert</cp:lastModifiedBy>
  <cp:revision>26</cp:revision>
  <dcterms:created xsi:type="dcterms:W3CDTF">2020-03-17T18:28:48Z</dcterms:created>
  <dcterms:modified xsi:type="dcterms:W3CDTF">2020-03-17T19:03:25Z</dcterms:modified>
</cp:coreProperties>
</file>