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58" r:id="rId5"/>
    <p:sldId id="259" r:id="rId6"/>
    <p:sldId id="267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-gutenberg.org/keller/kleider/kleid002.html" TargetMode="External"/><Relationship Id="rId2" Type="http://schemas.openxmlformats.org/officeDocument/2006/relationships/hyperlink" Target="https://www.youtube.com/watch?v=c9Xysfse4G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-gutenberg.org/keller/kleider/kleid004.html" TargetMode="External"/><Relationship Id="rId2" Type="http://schemas.openxmlformats.org/officeDocument/2006/relationships/hyperlink" Target="https://www.youtube.com/watch?v=c9Xysfse4G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projekt-gutenberg.org/keller/kleider/kleid0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2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3080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581128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 wirst zunächst alleine arbeiten, wir werden im Fernunterricht alles besprechen und weiterarbeiten.</a:t>
            </a:r>
          </a:p>
          <a:p>
            <a:r>
              <a:rPr lang="de-DE" dirty="0" smtClean="0"/>
              <a:t>Arbeite Schritt für Schritt. Du findest alle Informationen und Links, die du benötigst. </a:t>
            </a:r>
          </a:p>
          <a:p>
            <a:r>
              <a:rPr lang="de-DE" dirty="0" smtClean="0"/>
              <a:t>Wenn du einen Aufschrieb machen sollst, findest du dieses Symbol: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Vorabinformationen für die Arbeit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44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48072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Höre </a:t>
            </a:r>
            <a:r>
              <a:rPr lang="de-DE" dirty="0"/>
              <a:t>auf YouTube von </a:t>
            </a:r>
            <a:r>
              <a:rPr lang="de-DE" dirty="0" smtClean="0"/>
              <a:t>Minute </a:t>
            </a:r>
            <a:r>
              <a:rPr lang="de-DE" dirty="0"/>
              <a:t>5.25 bis zur Minute </a:t>
            </a:r>
            <a:r>
              <a:rPr lang="de-DE" dirty="0" smtClean="0"/>
              <a:t>15.33</a:t>
            </a:r>
            <a:r>
              <a:rPr lang="de-DE" dirty="0"/>
              <a:t>: </a:t>
            </a:r>
            <a:r>
              <a:rPr lang="de-DE" sz="2200" dirty="0">
                <a:hlinkClick r:id="rId2"/>
              </a:rPr>
              <a:t>https://</a:t>
            </a:r>
            <a:r>
              <a:rPr lang="de-DE" sz="2200" dirty="0" smtClean="0">
                <a:hlinkClick r:id="rId2"/>
              </a:rPr>
              <a:t>www.youtube.com/watch?v=c9Xysfse4Gw</a:t>
            </a:r>
            <a:r>
              <a:rPr lang="de-DE" sz="2200" dirty="0" smtClean="0"/>
              <a:t>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es dir hilft, kannst du parallel auf den Seiten </a:t>
            </a:r>
            <a:r>
              <a:rPr lang="de-DE" dirty="0" smtClean="0"/>
              <a:t>„Gutenberg</a:t>
            </a:r>
            <a:r>
              <a:rPr lang="de-DE" dirty="0"/>
              <a:t>" mit- oder nachlesen: </a:t>
            </a:r>
            <a:r>
              <a:rPr lang="de-DE" sz="2400" dirty="0">
                <a:hlinkClick r:id="rId3"/>
              </a:rPr>
              <a:t>https://</a:t>
            </a:r>
            <a:r>
              <a:rPr lang="de-DE" sz="2400" dirty="0" smtClean="0">
                <a:hlinkClick r:id="rId3"/>
              </a:rPr>
              <a:t>www.projekt-gutenberg.org/keller/kleider/kleid002.html</a:t>
            </a:r>
            <a:endParaRPr lang="de-DE" sz="2400" dirty="0" smtClean="0"/>
          </a:p>
          <a:p>
            <a:pPr marL="0" indent="0">
              <a:buNone/>
            </a:pPr>
            <a:endParaRPr lang="de-DE" smtClean="0"/>
          </a:p>
          <a:p>
            <a:pPr marL="0" indent="0">
              <a:buNone/>
            </a:pPr>
            <a:r>
              <a:rPr lang="de-DE" smtClean="0"/>
              <a:t>(</a:t>
            </a:r>
            <a:r>
              <a:rPr lang="de-DE" dirty="0"/>
              <a:t>Klicke auf </a:t>
            </a:r>
            <a:r>
              <a:rPr lang="de-DE" dirty="0" smtClean="0"/>
              <a:t>„weiter</a:t>
            </a:r>
            <a:r>
              <a:rPr lang="de-DE" dirty="0"/>
              <a:t>" unten rechts, um auf die nächste Seite zu gelangen.)</a:t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Schritt 1: Hörauftrag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pic>
        <p:nvPicPr>
          <p:cNvPr id="2" name="Picture 2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511" y="3356992"/>
            <a:ext cx="108012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Anhörung, Audio, Hören, Ohr, Symbol, Anmelden,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6" y="1800824"/>
            <a:ext cx="620061" cy="62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rnen, Online, Buch, Silhouette, Icon, Konzept, Studi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89" y="3140968"/>
            <a:ext cx="697674" cy="7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0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Beantworte </a:t>
            </a:r>
            <a:r>
              <a:rPr lang="de-DE" dirty="0"/>
              <a:t>folgende Fragen und lege dir einen Aufschrieb </a:t>
            </a:r>
            <a:r>
              <a:rPr lang="de-DE" dirty="0" smtClean="0"/>
              <a:t>an, du findest auf der folgenden Seite die Struktur.</a:t>
            </a:r>
            <a:endParaRPr lang="de-DE" dirty="0"/>
          </a:p>
          <a:p>
            <a:r>
              <a:rPr lang="de-DE" dirty="0"/>
              <a:t>Was denken der Wirt und seine Angestellten?</a:t>
            </a:r>
          </a:p>
          <a:p>
            <a:r>
              <a:rPr lang="de-DE" dirty="0"/>
              <a:t>Wie verhält sich Wenzel im Gasthaus? </a:t>
            </a:r>
            <a:endParaRPr lang="de-DE" dirty="0" smtClean="0"/>
          </a:p>
          <a:p>
            <a:r>
              <a:rPr lang="de-DE" dirty="0" smtClean="0"/>
              <a:t>Welche </a:t>
            </a:r>
            <a:r>
              <a:rPr lang="de-DE" dirty="0"/>
              <a:t>Fehler macht er? </a:t>
            </a:r>
            <a:endParaRPr lang="de-DE" dirty="0" smtClean="0"/>
          </a:p>
          <a:p>
            <a:r>
              <a:rPr lang="de-DE" dirty="0" smtClean="0"/>
              <a:t>Welches </a:t>
            </a:r>
            <a:r>
              <a:rPr lang="de-DE" dirty="0"/>
              <a:t>Problem hat Wenzel durch sein Verhalten?</a:t>
            </a:r>
          </a:p>
          <a:p>
            <a:r>
              <a:rPr lang="de-DE" dirty="0"/>
              <a:t>Was tut der Kutscher? Warum verhält er sich so?</a:t>
            </a:r>
          </a:p>
        </p:txBody>
      </p:sp>
      <p:pic>
        <p:nvPicPr>
          <p:cNvPr id="4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2459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539552" y="357751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2: Inhaltssicherung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87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Aufschrieb: Wenzels Fehler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pic>
        <p:nvPicPr>
          <p:cNvPr id="9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0420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5031918" cy="480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8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2008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Höre dir den nächsten Teil der Novelle an und lies parallel mit (fünf Internetseiten, von 004 bis 009).</a:t>
            </a:r>
          </a:p>
          <a:p>
            <a:r>
              <a:rPr lang="de-DE" dirty="0" smtClean="0"/>
              <a:t>Du beginnst mit </a:t>
            </a:r>
            <a:r>
              <a:rPr lang="de-DE" dirty="0"/>
              <a:t>dem Hörbuch auf der Seite </a:t>
            </a:r>
            <a:r>
              <a:rPr lang="de-DE" sz="2200" dirty="0">
                <a:hlinkClick r:id="rId2"/>
              </a:rPr>
              <a:t>https://</a:t>
            </a:r>
            <a:r>
              <a:rPr lang="de-DE" sz="2200" dirty="0" smtClean="0">
                <a:hlinkClick r:id="rId2"/>
              </a:rPr>
              <a:t>www.youtube.com/watch?v=c9Xysfse4Gw</a:t>
            </a:r>
            <a:r>
              <a:rPr lang="de-DE" sz="2200" dirty="0" smtClean="0"/>
              <a:t> </a:t>
            </a:r>
            <a:r>
              <a:rPr lang="de-DE" sz="3500" dirty="0" smtClean="0"/>
              <a:t> </a:t>
            </a:r>
            <a:r>
              <a:rPr lang="de-DE" dirty="0" smtClean="0"/>
              <a:t>in </a:t>
            </a:r>
            <a:r>
              <a:rPr lang="de-DE" dirty="0"/>
              <a:t>Minute 15.34 und </a:t>
            </a:r>
            <a:r>
              <a:rPr lang="de-DE" dirty="0" smtClean="0"/>
              <a:t>liest auf </a:t>
            </a:r>
            <a:r>
              <a:rPr lang="de-DE" dirty="0"/>
              <a:t>der Seite</a:t>
            </a:r>
            <a:r>
              <a:rPr lang="de-DE" sz="2400" dirty="0"/>
              <a:t> </a:t>
            </a:r>
            <a:r>
              <a:rPr lang="de-DE" sz="2400" dirty="0">
                <a:hlinkClick r:id="rId3"/>
              </a:rPr>
              <a:t>https://</a:t>
            </a:r>
            <a:r>
              <a:rPr lang="de-DE" sz="2400" dirty="0" smtClean="0">
                <a:hlinkClick r:id="rId3"/>
              </a:rPr>
              <a:t>www.projekt-gutenberg.org/keller/kleider/kleid004.html</a:t>
            </a:r>
            <a:r>
              <a:rPr lang="de-DE" sz="2400" dirty="0" smtClean="0"/>
              <a:t> </a:t>
            </a:r>
          </a:p>
          <a:p>
            <a:r>
              <a:rPr lang="de-DE" dirty="0" smtClean="0"/>
              <a:t>Du endest in der Minute 49.34 </a:t>
            </a:r>
            <a:r>
              <a:rPr lang="de-DE" dirty="0"/>
              <a:t>und der Seite </a:t>
            </a:r>
            <a:r>
              <a:rPr lang="de-DE" sz="2400" dirty="0">
                <a:hlinkClick r:id="rId4"/>
              </a:rPr>
              <a:t>https://</a:t>
            </a:r>
            <a:r>
              <a:rPr lang="de-DE" sz="2400" dirty="0" smtClean="0">
                <a:hlinkClick r:id="rId4"/>
              </a:rPr>
              <a:t>www.projekt-gutenberg.org/keller/kleider/kleid009.html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Aufgabe bis zur nächsten Sitzung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Picture 4" descr="Anhörung, Audio, Hören, Ohr, Symbol, Anmelden,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4" y="2110854"/>
            <a:ext cx="620061" cy="62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ernen, Online, Buch, Silhouette, Icon, Konzept, Studi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8" y="3220166"/>
            <a:ext cx="697674" cy="7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4188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Bildschirmpräsentation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Gottfried Kellers „Kleider machen Leute“ im Fernunterricht Präsentation 2</vt:lpstr>
      <vt:lpstr>PowerPoint-Präsentation</vt:lpstr>
      <vt:lpstr>Schritt 1: Hörauftrag</vt:lpstr>
      <vt:lpstr>PowerPoint-Präsentation</vt:lpstr>
      <vt:lpstr>Aufschrieb: Wenzels Fehler</vt:lpstr>
      <vt:lpstr>Aufgabe bis zur nächsten Sitzung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24</cp:revision>
  <cp:lastPrinted>2020-12-28T12:38:22Z</cp:lastPrinted>
  <dcterms:created xsi:type="dcterms:W3CDTF">2020-12-28T09:22:44Z</dcterms:created>
  <dcterms:modified xsi:type="dcterms:W3CDTF">2021-04-27T12:09:05Z</dcterms:modified>
</cp:coreProperties>
</file>