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57" r:id="rId4"/>
    <p:sldId id="258" r:id="rId5"/>
    <p:sldId id="259" r:id="rId6"/>
    <p:sldId id="267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65501-58B0-4C94-B206-5E9CA7D06FFA}" type="datetimeFigureOut">
              <a:rPr lang="de-DE" smtClean="0"/>
              <a:t>27.04.2021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DA1B1-A873-404A-A5CE-7F7C4ECA25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05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E158F-6452-46EB-A372-A247424A2D0B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607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2A946-776A-4FB9-A763-763FA88D2890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17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1077F-E762-4AF6-8E16-3AF1B629A2A1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33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87342-B573-4F40-BAE3-C779F0FCBF27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39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CFD38-C999-4915-8BCE-6F41EFFFD3AC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0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BCBA-DD3E-4DDD-ACDF-A0617EA139A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076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C33-0639-45FC-BEC9-91D673D534E2}" type="datetime1">
              <a:rPr lang="de-DE" smtClean="0"/>
              <a:t>27.04.2021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986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00A01-3C2C-4AA8-853E-F5351CD5F649}" type="datetime1">
              <a:rPr lang="de-DE" smtClean="0"/>
              <a:t>27.04.2021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0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45B2D-C68C-4CF0-8EC8-1B5EBACA0DC0}" type="datetime1">
              <a:rPr lang="de-DE" smtClean="0"/>
              <a:t>27.04.2021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425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9D021-4E35-45AF-947D-5136D16DCC6A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49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CEA4-946A-4408-8899-E4A9C0D4D3CB}" type="datetime1">
              <a:rPr lang="de-DE" smtClean="0"/>
              <a:t>27.04.2021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94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33406-5FFA-4FA6-9FC4-BA0FDDCDEF7E}" type="datetime1">
              <a:rPr lang="de-DE" smtClean="0"/>
              <a:t>27.04.2021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2EB7D-044C-43EA-B84E-C0F46FF0E2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952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002.html" TargetMode="External"/><Relationship Id="rId2" Type="http://schemas.openxmlformats.org/officeDocument/2006/relationships/hyperlink" Target="https://www.youtube.com/watch?v=c9Xysfse4G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jekt-gutenberg.org/keller/kleider/kleid004.html" TargetMode="External"/><Relationship Id="rId2" Type="http://schemas.openxmlformats.org/officeDocument/2006/relationships/hyperlink" Target="https://www.youtube.com/watch?v=c9Xysfse4Gw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www.projekt-gutenberg.org/keller/kleider/kleid009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Gottfried Kellers</a:t>
            </a:r>
            <a:br>
              <a:rPr lang="de-DE" dirty="0" smtClean="0"/>
            </a:br>
            <a:r>
              <a:rPr lang="de-DE" dirty="0" smtClean="0"/>
              <a:t>„Kleider machen Leute“</a:t>
            </a:r>
            <a:br>
              <a:rPr lang="de-DE" dirty="0" smtClean="0"/>
            </a:br>
            <a:r>
              <a:rPr lang="de-DE" dirty="0" smtClean="0"/>
              <a:t>im Fernunterricht</a:t>
            </a:r>
            <a:br>
              <a:rPr lang="de-DE" dirty="0" smtClean="0"/>
            </a:br>
            <a:r>
              <a:rPr lang="de-DE" sz="3600" i="1" dirty="0" smtClean="0"/>
              <a:t>Präsentation 2</a:t>
            </a:r>
            <a:endParaRPr lang="de-DE" i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3080" y="4797152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de-DE" sz="2400" dirty="0" smtClean="0"/>
              <a:t>Fachredaktion Deutsch</a:t>
            </a:r>
            <a:endParaRPr lang="de-DE" sz="2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581128"/>
            <a:ext cx="2987824" cy="95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Du wirst zunächst alleine arbeiten, wir werden im Fernunterricht alles besprechen und weiterarbeiten.</a:t>
            </a:r>
          </a:p>
          <a:p>
            <a:r>
              <a:rPr lang="de-DE" dirty="0" smtClean="0"/>
              <a:t>Arbeite Schritt für Schritt. Du findest alle Informationen und Links, die du benötigst. </a:t>
            </a:r>
          </a:p>
          <a:p>
            <a:r>
              <a:rPr lang="de-DE" dirty="0" smtClean="0"/>
              <a:t>Wenn du einen Aufschrieb machen sollst, findest du dieses Symbol: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467544" y="260648"/>
            <a:ext cx="8229600" cy="106613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Vorabinformationen für die Arbeit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72514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442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6480720" cy="4525963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Höre </a:t>
            </a:r>
            <a:r>
              <a:rPr lang="de-DE" dirty="0"/>
              <a:t>auf YouTube von </a:t>
            </a:r>
            <a:r>
              <a:rPr lang="de-DE" dirty="0" smtClean="0"/>
              <a:t>Minute </a:t>
            </a:r>
            <a:r>
              <a:rPr lang="de-DE" dirty="0"/>
              <a:t>5.25 bis zur Minute </a:t>
            </a:r>
            <a:r>
              <a:rPr lang="de-DE" dirty="0" smtClean="0"/>
              <a:t>15.33</a:t>
            </a:r>
            <a:r>
              <a:rPr lang="de-DE" dirty="0"/>
              <a:t>: </a:t>
            </a:r>
            <a:r>
              <a:rPr lang="de-DE" sz="2200" dirty="0">
                <a:hlinkClick r:id="rId2"/>
              </a:rPr>
              <a:t>https://</a:t>
            </a:r>
            <a:r>
              <a:rPr lang="de-DE" sz="2200" dirty="0" smtClean="0">
                <a:hlinkClick r:id="rId2"/>
              </a:rPr>
              <a:t>www.youtube.com/watch?v=c9Xysfse4Gw</a:t>
            </a:r>
            <a:r>
              <a:rPr lang="de-DE" sz="2200" dirty="0" smtClean="0"/>
              <a:t> </a:t>
            </a:r>
            <a:endParaRPr lang="de-DE" dirty="0" smtClean="0"/>
          </a:p>
          <a:p>
            <a:r>
              <a:rPr lang="de-DE" dirty="0" smtClean="0"/>
              <a:t>Wenn </a:t>
            </a:r>
            <a:r>
              <a:rPr lang="de-DE" dirty="0"/>
              <a:t>es dir hilft, kannst du parallel auf den Seiten </a:t>
            </a:r>
            <a:r>
              <a:rPr lang="de-DE" dirty="0" smtClean="0"/>
              <a:t>„Gutenberg</a:t>
            </a:r>
            <a:r>
              <a:rPr lang="de-DE" dirty="0"/>
              <a:t>" mit- oder nachlesen: </a:t>
            </a:r>
            <a:r>
              <a:rPr lang="de-DE" sz="2400" dirty="0">
                <a:hlinkClick r:id="rId3"/>
              </a:rPr>
              <a:t>https://</a:t>
            </a:r>
            <a:r>
              <a:rPr lang="de-DE" sz="2400" dirty="0" smtClean="0">
                <a:hlinkClick r:id="rId3"/>
              </a:rPr>
              <a:t>www.projekt-gutenberg.org/keller/kleider/kleid002.html</a:t>
            </a:r>
            <a:endParaRPr lang="de-DE" sz="2400" dirty="0" smtClean="0"/>
          </a:p>
          <a:p>
            <a:pPr marL="0" indent="0">
              <a:buNone/>
            </a:pPr>
            <a:endParaRPr lang="de-DE" smtClean="0"/>
          </a:p>
          <a:p>
            <a:pPr marL="0" indent="0">
              <a:buNone/>
            </a:pPr>
            <a:r>
              <a:rPr lang="de-DE" smtClean="0"/>
              <a:t>(</a:t>
            </a:r>
            <a:r>
              <a:rPr lang="de-DE" dirty="0"/>
              <a:t>Klicke auf </a:t>
            </a:r>
            <a:r>
              <a:rPr lang="de-DE" dirty="0" smtClean="0"/>
              <a:t>„weiter</a:t>
            </a:r>
            <a:r>
              <a:rPr lang="de-DE" dirty="0"/>
              <a:t>" unten rechts, um auf die nächste Seite zu gelangen.)</a:t>
            </a:r>
            <a:br>
              <a:rPr lang="de-DE" dirty="0"/>
            </a:br>
            <a:endParaRPr lang="de-DE" dirty="0"/>
          </a:p>
          <a:p>
            <a:endParaRPr lang="de-DE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Schritt 1: Hörauftrag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pic>
        <p:nvPicPr>
          <p:cNvPr id="2" name="Picture 2" descr="Vorschau Ihres QR Cod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511" y="3356992"/>
            <a:ext cx="1080120" cy="108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996" y="1800824"/>
            <a:ext cx="620061" cy="62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Lernen, Online, Buch, Silhouette, Icon, Konzept, Studi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89" y="3140968"/>
            <a:ext cx="697674" cy="77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02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Beantworte </a:t>
            </a:r>
            <a:r>
              <a:rPr lang="de-DE" dirty="0"/>
              <a:t>folgende Fragen und lege dir einen Aufschrieb </a:t>
            </a:r>
            <a:r>
              <a:rPr lang="de-DE" dirty="0" smtClean="0"/>
              <a:t>an, du findest auf der folgenden Seite die Struktur.</a:t>
            </a:r>
            <a:endParaRPr lang="de-DE" dirty="0"/>
          </a:p>
          <a:p>
            <a:r>
              <a:rPr lang="de-DE" dirty="0"/>
              <a:t>Was denken der Wirt und seine Angestellten?</a:t>
            </a:r>
          </a:p>
          <a:p>
            <a:r>
              <a:rPr lang="de-DE" dirty="0"/>
              <a:t>Wie verhält sich Wenzel im Gasthaus? </a:t>
            </a:r>
            <a:endParaRPr lang="de-DE" dirty="0" smtClean="0"/>
          </a:p>
          <a:p>
            <a:r>
              <a:rPr lang="de-DE" dirty="0" smtClean="0"/>
              <a:t>Welche </a:t>
            </a:r>
            <a:r>
              <a:rPr lang="de-DE" dirty="0"/>
              <a:t>Fehler macht er? </a:t>
            </a:r>
            <a:endParaRPr lang="de-DE" dirty="0" smtClean="0"/>
          </a:p>
          <a:p>
            <a:r>
              <a:rPr lang="de-DE" dirty="0" smtClean="0"/>
              <a:t>Welches </a:t>
            </a:r>
            <a:r>
              <a:rPr lang="de-DE" dirty="0"/>
              <a:t>Problem hat Wenzel durch sein Verhalten?</a:t>
            </a:r>
          </a:p>
          <a:p>
            <a:r>
              <a:rPr lang="de-DE" dirty="0"/>
              <a:t>Was tut der Kutscher? Warum verhält er sich so?</a:t>
            </a:r>
          </a:p>
        </p:txBody>
      </p:sp>
      <p:pic>
        <p:nvPicPr>
          <p:cNvPr id="4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24593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el 1"/>
          <p:cNvSpPr txBox="1">
            <a:spLocks/>
          </p:cNvSpPr>
          <p:nvPr/>
        </p:nvSpPr>
        <p:spPr>
          <a:xfrm>
            <a:off x="539552" y="357751"/>
            <a:ext cx="8229600" cy="1143000"/>
          </a:xfrm>
          <a:prstGeom prst="rect">
            <a:avLst/>
          </a:prstGeom>
          <a:solidFill>
            <a:srgbClr val="9933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>
                <a:solidFill>
                  <a:schemeClr val="bg1"/>
                </a:solidFill>
              </a:rPr>
              <a:t>Schritt 2: Inhaltssicherung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87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Aufschrieb: Wenzels Fehler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Landesbildungsserver Baden-Württemberg, Fachredaktion Deutsch, 2021</a:t>
            </a:r>
            <a:endParaRPr lang="de-DE" dirty="0"/>
          </a:p>
        </p:txBody>
      </p:sp>
      <p:pic>
        <p:nvPicPr>
          <p:cNvPr id="9" name="Picture 4" descr="Flach, Design, Symbol, Icon, Www, Internet, Gu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04206"/>
            <a:ext cx="648072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556792"/>
            <a:ext cx="5031918" cy="4803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787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600200"/>
            <a:ext cx="7200800" cy="4525963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Höre dir den nächsten Teil der Novelle an und lies parallel mit (fünf Internetseiten, von 004 bis 009).</a:t>
            </a:r>
          </a:p>
          <a:p>
            <a:r>
              <a:rPr lang="de-DE" dirty="0" smtClean="0"/>
              <a:t>Du beginnst mit </a:t>
            </a:r>
            <a:r>
              <a:rPr lang="de-DE" dirty="0"/>
              <a:t>dem Hörbuch auf der Seite </a:t>
            </a:r>
            <a:r>
              <a:rPr lang="de-DE" sz="2200" dirty="0">
                <a:hlinkClick r:id="rId2"/>
              </a:rPr>
              <a:t>https://</a:t>
            </a:r>
            <a:r>
              <a:rPr lang="de-DE" sz="2200" dirty="0" smtClean="0">
                <a:hlinkClick r:id="rId2"/>
              </a:rPr>
              <a:t>www.youtube.com/watch?v=c9Xysfse4Gw</a:t>
            </a:r>
            <a:r>
              <a:rPr lang="de-DE" sz="2200" dirty="0" smtClean="0"/>
              <a:t> </a:t>
            </a:r>
            <a:r>
              <a:rPr lang="de-DE" sz="3500" dirty="0" smtClean="0"/>
              <a:t> </a:t>
            </a:r>
            <a:r>
              <a:rPr lang="de-DE" dirty="0" smtClean="0"/>
              <a:t>in </a:t>
            </a:r>
            <a:r>
              <a:rPr lang="de-DE" dirty="0"/>
              <a:t>Minute 15.34 und </a:t>
            </a:r>
            <a:r>
              <a:rPr lang="de-DE" dirty="0" smtClean="0"/>
              <a:t>liest auf </a:t>
            </a:r>
            <a:r>
              <a:rPr lang="de-DE" dirty="0"/>
              <a:t>der Seite</a:t>
            </a:r>
            <a:r>
              <a:rPr lang="de-DE" sz="2400" dirty="0"/>
              <a:t> </a:t>
            </a:r>
            <a:r>
              <a:rPr lang="de-DE" sz="2400" dirty="0">
                <a:hlinkClick r:id="rId3"/>
              </a:rPr>
              <a:t>https://</a:t>
            </a:r>
            <a:r>
              <a:rPr lang="de-DE" sz="2400" dirty="0" smtClean="0">
                <a:hlinkClick r:id="rId3"/>
              </a:rPr>
              <a:t>www.projekt-gutenberg.org/keller/kleider/kleid004.html</a:t>
            </a:r>
            <a:r>
              <a:rPr lang="de-DE" sz="2400" dirty="0" smtClean="0"/>
              <a:t> </a:t>
            </a:r>
          </a:p>
          <a:p>
            <a:r>
              <a:rPr lang="de-DE" dirty="0" smtClean="0"/>
              <a:t>Du endest in der Minute 49.34 </a:t>
            </a:r>
            <a:r>
              <a:rPr lang="de-DE" dirty="0"/>
              <a:t>und der Seite </a:t>
            </a:r>
            <a:r>
              <a:rPr lang="de-DE" sz="2400" dirty="0">
                <a:hlinkClick r:id="rId4"/>
              </a:rPr>
              <a:t>https://</a:t>
            </a:r>
            <a:r>
              <a:rPr lang="de-DE" sz="2400" dirty="0" smtClean="0">
                <a:hlinkClick r:id="rId4"/>
              </a:rPr>
              <a:t>www.projekt-gutenberg.org/keller/kleider/kleid009.html</a:t>
            </a:r>
            <a:r>
              <a:rPr lang="de-DE" sz="2400" dirty="0" smtClean="0"/>
              <a:t> </a:t>
            </a:r>
            <a:endParaRPr lang="de-DE" sz="24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2021</a:t>
            </a:r>
            <a:endParaRPr lang="de-DE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9933FF"/>
          </a:solidFill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Aufgabe bis zur nächsten Sitzung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6" name="Picture 4" descr="Anhörung, Audio, Hören, Ohr, Symbol, Anmelden, Ic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4" y="2110854"/>
            <a:ext cx="620061" cy="620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Lernen, Online, Buch, Silhouette, Icon, Konzept, Studi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78" y="3220166"/>
            <a:ext cx="697674" cy="777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44188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268</Words>
  <Application>Microsoft Office PowerPoint</Application>
  <PresentationFormat>Bildschirmpräsentation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Larissa</vt:lpstr>
      <vt:lpstr>Gottfried Kellers „Kleider machen Leute“ im Fernunterricht Präsentation 2</vt:lpstr>
      <vt:lpstr>PowerPoint-Präsentation</vt:lpstr>
      <vt:lpstr>Schritt 1: Hörauftrag</vt:lpstr>
      <vt:lpstr>PowerPoint-Präsentation</vt:lpstr>
      <vt:lpstr>Aufschrieb: Wenzels Fehler</vt:lpstr>
      <vt:lpstr>Aufgabe bis zur nächsten Sitzung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Gottfried Kellers „Kleider machen Leute“ im Fernunterricht</dc:title>
  <dc:creator>Schweigert</dc:creator>
  <cp:lastModifiedBy>Schweigert</cp:lastModifiedBy>
  <cp:revision>24</cp:revision>
  <cp:lastPrinted>2020-12-28T12:38:22Z</cp:lastPrinted>
  <dcterms:created xsi:type="dcterms:W3CDTF">2020-12-28T09:22:44Z</dcterms:created>
  <dcterms:modified xsi:type="dcterms:W3CDTF">2021-04-27T12:09:05Z</dcterms:modified>
</cp:coreProperties>
</file>