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2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1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2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2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19" orient="horz"/>
        <p:guide pos="28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slide" Target="slides/slide36.xml"/><Relationship Id="rId41" Type="http://schemas.openxmlformats.org/officeDocument/2006/relationships/slide" Target="slides/slide37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2.xml"/><Relationship Id="rId3" Type="http://schemas.openxmlformats.org/officeDocument/2006/relationships/presProps" Target="presProps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2" name="Google Shape;64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8" name="Google Shape;69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2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4" name="Google Shape;75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8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0" name="Google Shape;81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4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6" name="Google Shape;86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7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g6eaa321cf0_0_2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9" name="Google Shape;909;g6eaa321cf0_0_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0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g6eaa321cf0_0_2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2" name="Google Shape;952;g6eaa321cf0_0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3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Google Shape;994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5" name="Google Shape;99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6" name="Shape 1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Google Shape;1037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8" name="Google Shape;1038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9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" name="Google Shape;1080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1" name="Google Shape;108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2" name="Shape 1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Google Shape;1123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4" name="Google Shape;1124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2" name="Shape 1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3" name="Google Shape;1193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4" name="Google Shape;119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1" name="Shape 1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" name="Google Shape;1262;p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63" name="Google Shape;1263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0" name="Shape 1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" name="Google Shape;1331;p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2" name="Google Shape;1332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2" name="Shape 1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" name="Google Shape;1403;p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4" name="Google Shape;1404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5" name="Shape 1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6" name="Google Shape;1476;g6eaa321cf0_0_3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7" name="Google Shape;1477;g6eaa321cf0_0_3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8" name="Shape 1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9" name="Google Shape;1549;p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50" name="Google Shape;1550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1" name="Shape 1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" name="Google Shape;1622;p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23" name="Google Shape;1623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4" name="Shape 1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5" name="Google Shape;1695;p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6" name="Google Shape;1696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7" name="Shape 1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8" name="Google Shape;1768;p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69" name="Google Shape;1769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2" name="Google Shape;29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2" name="Shape 1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" name="Google Shape;1843;p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44" name="Google Shape;1844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8" name="Shape 1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9" name="Google Shape;1919;p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20" name="Google Shape;1920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3" name="Shape 1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4" name="Google Shape;1994;g6eaa321cf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5" name="Google Shape;1995;g6eaa321cf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7" name="Shape 20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" name="Google Shape;2068;g6eaa321cf0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9" name="Google Shape;2069;g6eaa321cf0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2" name="Shape 2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3" name="Google Shape;2143;g6eaa321cf0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4" name="Google Shape;2144;g6eaa321cf0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8" name="Shape 2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9" name="Google Shape;2219;g75521a0804cbb93c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0" name="Google Shape;2220;g75521a0804cbb93c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2" name="Shape 2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" name="Google Shape;2293;g75521a0804cbb93c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4" name="Google Shape;2294;g75521a0804cbb93c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7" name="Shape 2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8" name="Google Shape;2368;g4af9825653a47e75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69" name="Google Shape;2369;g4af9825653a47e7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2" name="Google Shape;36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8" name="Google Shape;41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4" name="Google Shape;47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0" name="Google Shape;53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6" name="Google Shape;58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foli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3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Untertitel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Große Zahl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4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eer" type="blank">
  <p:cSld name="BLANK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bschnittsüberschrift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und Textkorpus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und zwei Spalten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3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3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Nur Titel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inspaltiger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3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Hauptpunk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bschnittsüberschrift und -beschreibung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3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3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gif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gif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Relationship Id="rId4" Type="http://schemas.openxmlformats.org/officeDocument/2006/relationships/image" Target="../media/image1.gif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gif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35.xml.rels><?xml version="1.0" encoding="UTF-8" standalone="yes"?>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6.xml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"/>
          <p:cNvGrpSpPr/>
          <p:nvPr/>
        </p:nvGrpSpPr>
        <p:grpSpPr>
          <a:xfrm>
            <a:off x="5946575" y="408143"/>
            <a:ext cx="2516958" cy="2420090"/>
            <a:chOff x="4101785" y="889008"/>
            <a:chExt cx="2036703" cy="2058600"/>
          </a:xfrm>
        </p:grpSpPr>
        <p:sp>
          <p:nvSpPr>
            <p:cNvPr id="55" name="Google Shape;55;p1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cap="flat" cmpd="sng" w="114300">
              <a:solidFill>
                <a:srgbClr val="783F0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6" name="Google Shape;56;p1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57" name="Google Shape;57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58" name="Google Shape;58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" name="Google Shape;59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" name="Google Shape;60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" name="Google Shape;61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" name="Google Shape;62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" name="Google Shape;63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" name="Google Shape;64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" name="Google Shape;65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" name="Google Shape;66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" name="Google Shape;67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8" name="Google Shape;68;p1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69" name="Google Shape;69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70" name="Google Shape;70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" name="Google Shape;71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2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73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" name="Google Shape;74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" name="Google Shape;75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76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" name="Google Shape;77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" name="Google Shape;78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" name="Google Shape;79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0" name="Google Shape;80;p1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81" name="Google Shape;81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82" name="Google Shape;82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" name="Google Shape;83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" name="Google Shape;84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" name="Google Shape;85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86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87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" name="Google Shape;88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" name="Google Shape;89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90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91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2" name="Google Shape;92;p1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93" name="Google Shape;93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94" name="Google Shape;94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" name="Google Shape;95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" name="Google Shape;96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" name="Google Shape;97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" name="Google Shape;98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" name="Google Shape;99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" name="Google Shape;100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" name="Google Shape;101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" name="Google Shape;102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" name="Google Shape;103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4" name="Google Shape;104;p1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105" name="Google Shape;105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06" name="Google Shape;106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" name="Google Shape;107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" name="Google Shape;108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" name="Google Shape;109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" name="Google Shape;110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" name="Google Shape;111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" name="Google Shape;112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" name="Google Shape;113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" name="Google Shape;114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" name="Google Shape;115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6" name="Google Shape;116;p1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117" name="Google Shape;117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18" name="Google Shape;118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" name="Google Shape;119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" name="Google Shape;120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" name="Google Shape;121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" name="Google Shape;122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" name="Google Shape;123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" name="Google Shape;124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" name="Google Shape;125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" name="Google Shape;126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" name="Google Shape;127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8" name="Google Shape;128;p1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129" name="Google Shape;129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30" name="Google Shape;130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" name="Google Shape;131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" name="Google Shape;132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" name="Google Shape;133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" name="Google Shape;134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" name="Google Shape;135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" name="Google Shape;136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" name="Google Shape;137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" name="Google Shape;138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" name="Google Shape;139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0" name="Google Shape;140;p1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141" name="Google Shape;141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42" name="Google Shape;142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" name="Google Shape;143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" name="Google Shape;144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" name="Google Shape;145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" name="Google Shape;146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" name="Google Shape;147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" name="Google Shape;148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" name="Google Shape;149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" name="Google Shape;150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" name="Google Shape;151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2" name="Google Shape;152;p1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153" name="Google Shape;153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54" name="Google Shape;154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" name="Google Shape;155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" name="Google Shape;156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" name="Google Shape;157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" name="Google Shape;158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" name="Google Shape;159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" name="Google Shape;160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" name="Google Shape;161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" name="Google Shape;162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" name="Google Shape;163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64" name="Google Shape;164;p1"/>
          <p:cNvSpPr txBox="1"/>
          <p:nvPr>
            <p:ph type="ctrTitle"/>
          </p:nvPr>
        </p:nvSpPr>
        <p:spPr>
          <a:xfrm>
            <a:off x="311728" y="250221"/>
            <a:ext cx="52098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/>
              <a:t>Arithmetisch-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/>
              <a:t>Logische Einheit</a:t>
            </a:r>
            <a:endParaRPr/>
          </a:p>
        </p:txBody>
      </p:sp>
      <p:sp>
        <p:nvSpPr>
          <p:cNvPr id="165" name="Google Shape;165;p1"/>
          <p:cNvSpPr/>
          <p:nvPr/>
        </p:nvSpPr>
        <p:spPr>
          <a:xfrm>
            <a:off x="2985988" y="3829150"/>
            <a:ext cx="2941500" cy="9450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1"/>
          <p:cNvSpPr txBox="1"/>
          <p:nvPr>
            <p:ph idx="1" type="subTitle"/>
          </p:nvPr>
        </p:nvSpPr>
        <p:spPr>
          <a:xfrm>
            <a:off x="2100602" y="2834125"/>
            <a:ext cx="4162500" cy="9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/>
              <a:t>Mikrocontrollerbasics</a:t>
            </a:r>
            <a:endParaRPr/>
          </a:p>
        </p:txBody>
      </p:sp>
      <p:sp>
        <p:nvSpPr>
          <p:cNvPr id="167" name="Google Shape;167;p1"/>
          <p:cNvSpPr/>
          <p:nvPr/>
        </p:nvSpPr>
        <p:spPr>
          <a:xfrm flipH="1" rot="10800000">
            <a:off x="6895125" y="3905339"/>
            <a:ext cx="1568400" cy="792600"/>
          </a:xfrm>
          <a:prstGeom prst="trapezoid">
            <a:avLst>
              <a:gd fmla="val 47002" name="adj"/>
            </a:avLst>
          </a:prstGeom>
          <a:solidFill>
            <a:srgbClr val="FFFF00"/>
          </a:solidFill>
          <a:ln cap="flat" cmpd="sng" w="2857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1"/>
          <p:cNvSpPr/>
          <p:nvPr/>
        </p:nvSpPr>
        <p:spPr>
          <a:xfrm flipH="1" rot="10800000">
            <a:off x="7510243" y="3905360"/>
            <a:ext cx="414300" cy="213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 cap="flat" cmpd="sng" w="285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9" name="Google Shape;169;p1"/>
          <p:cNvCxnSpPr>
            <a:stCxn id="168" idx="2"/>
            <a:endCxn id="168" idx="0"/>
          </p:cNvCxnSpPr>
          <p:nvPr/>
        </p:nvCxnSpPr>
        <p:spPr>
          <a:xfrm>
            <a:off x="7510243" y="3905360"/>
            <a:ext cx="207000" cy="213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0" name="Google Shape;170;p1"/>
          <p:cNvCxnSpPr>
            <a:stCxn id="168" idx="4"/>
            <a:endCxn id="168" idx="0"/>
          </p:cNvCxnSpPr>
          <p:nvPr/>
        </p:nvCxnSpPr>
        <p:spPr>
          <a:xfrm flipH="1">
            <a:off x="7717543" y="3905360"/>
            <a:ext cx="207000" cy="213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1" name="Google Shape;171;p1"/>
          <p:cNvSpPr/>
          <p:nvPr/>
        </p:nvSpPr>
        <p:spPr>
          <a:xfrm rot="3024727">
            <a:off x="6868267" y="3071223"/>
            <a:ext cx="1000846" cy="614735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2" name="Google Shape;17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2893" y="299954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3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4" name="Google Shape;644;p11"/>
          <p:cNvGrpSpPr/>
          <p:nvPr/>
        </p:nvGrpSpPr>
        <p:grpSpPr>
          <a:xfrm>
            <a:off x="128249" y="-5"/>
            <a:ext cx="8977793" cy="4360806"/>
            <a:chOff x="2054250" y="290106"/>
            <a:chExt cx="5035500" cy="2605644"/>
          </a:xfrm>
        </p:grpSpPr>
        <p:grpSp>
          <p:nvGrpSpPr>
            <p:cNvPr id="645" name="Google Shape;645;p11"/>
            <p:cNvGrpSpPr/>
            <p:nvPr/>
          </p:nvGrpSpPr>
          <p:grpSpPr>
            <a:xfrm>
              <a:off x="2054250" y="290106"/>
              <a:ext cx="5035500" cy="2605644"/>
              <a:chOff x="2054250" y="290106"/>
              <a:chExt cx="5035500" cy="2605644"/>
            </a:xfrm>
          </p:grpSpPr>
          <p:sp>
            <p:nvSpPr>
              <p:cNvPr id="646" name="Google Shape;646;p11"/>
              <p:cNvSpPr/>
              <p:nvPr/>
            </p:nvSpPr>
            <p:spPr>
              <a:xfrm flipH="1" rot="10800000">
                <a:off x="2054250" y="290250"/>
                <a:ext cx="5035500" cy="2605500"/>
              </a:xfrm>
              <a:prstGeom prst="trapezoid">
                <a:avLst>
                  <a:gd fmla="val 47002" name="adj"/>
                </a:avLst>
              </a:prstGeom>
              <a:solidFill>
                <a:srgbClr val="FFFF00"/>
              </a:solidFill>
              <a:ln cap="flat" cmpd="sng" w="2857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7" name="Google Shape;647;p11"/>
              <p:cNvSpPr/>
              <p:nvPr/>
            </p:nvSpPr>
            <p:spPr>
              <a:xfrm flipH="1" rot="10800000">
                <a:off x="3905471" y="290106"/>
                <a:ext cx="1274700" cy="322800"/>
              </a:xfrm>
              <a:prstGeom prst="triangle">
                <a:avLst>
                  <a:gd fmla="val 50000" name="adj"/>
                </a:avLst>
              </a:prstGeom>
              <a:solidFill>
                <a:srgbClr val="FFFFFF"/>
              </a:solidFill>
              <a:ln cap="flat" cmpd="sng" w="285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648" name="Google Shape;648;p11"/>
            <p:cNvCxnSpPr>
              <a:stCxn id="647" idx="2"/>
              <a:endCxn id="647" idx="0"/>
            </p:cNvCxnSpPr>
            <p:nvPr/>
          </p:nvCxnSpPr>
          <p:spPr>
            <a:xfrm>
              <a:off x="3905471" y="290106"/>
              <a:ext cx="637500" cy="32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49" name="Google Shape;649;p11"/>
            <p:cNvCxnSpPr>
              <a:stCxn id="647" idx="4"/>
              <a:endCxn id="647" idx="0"/>
            </p:cNvCxnSpPr>
            <p:nvPr/>
          </p:nvCxnSpPr>
          <p:spPr>
            <a:xfrm flipH="1">
              <a:off x="4542671" y="290106"/>
              <a:ext cx="637500" cy="32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50" name="Google Shape;650;p11"/>
          <p:cNvGrpSpPr/>
          <p:nvPr/>
        </p:nvGrpSpPr>
        <p:grpSpPr>
          <a:xfrm>
            <a:off x="1545166" y="1705779"/>
            <a:ext cx="6143954" cy="1034737"/>
            <a:chOff x="1425691" y="1705779"/>
            <a:chExt cx="6143954" cy="1034737"/>
          </a:xfrm>
        </p:grpSpPr>
        <p:sp>
          <p:nvSpPr>
            <p:cNvPr id="651" name="Google Shape;651;p11"/>
            <p:cNvSpPr/>
            <p:nvPr/>
          </p:nvSpPr>
          <p:spPr>
            <a:xfrm>
              <a:off x="1425691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11"/>
            <p:cNvSpPr/>
            <p:nvPr/>
          </p:nvSpPr>
          <p:spPr>
            <a:xfrm>
              <a:off x="232170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sub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11"/>
            <p:cNvSpPr/>
            <p:nvPr/>
          </p:nvSpPr>
          <p:spPr>
            <a:xfrm>
              <a:off x="3217718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p11"/>
            <p:cNvSpPr/>
            <p:nvPr/>
          </p:nvSpPr>
          <p:spPr>
            <a:xfrm>
              <a:off x="4113732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udiv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p11"/>
            <p:cNvSpPr/>
            <p:nvPr/>
          </p:nvSpPr>
          <p:spPr>
            <a:xfrm>
              <a:off x="500974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Google Shape;656;p11"/>
            <p:cNvSpPr/>
            <p:nvPr/>
          </p:nvSpPr>
          <p:spPr>
            <a:xfrm>
              <a:off x="59057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orr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7" name="Google Shape;657;p11"/>
            <p:cNvSpPr/>
            <p:nvPr/>
          </p:nvSpPr>
          <p:spPr>
            <a:xfrm>
              <a:off x="68016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mvn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58" name="Google Shape;658;p11"/>
          <p:cNvGrpSpPr/>
          <p:nvPr/>
        </p:nvGrpSpPr>
        <p:grpSpPr>
          <a:xfrm>
            <a:off x="1545125" y="1336375"/>
            <a:ext cx="5585425" cy="369450"/>
            <a:chOff x="1545125" y="1336375"/>
            <a:chExt cx="5585425" cy="369450"/>
          </a:xfrm>
        </p:grpSpPr>
        <p:sp>
          <p:nvSpPr>
            <p:cNvPr id="659" name="Google Shape;659;p11"/>
            <p:cNvSpPr/>
            <p:nvPr/>
          </p:nvSpPr>
          <p:spPr>
            <a:xfrm>
              <a:off x="1545150" y="1336375"/>
              <a:ext cx="5537400" cy="133200"/>
            </a:xfrm>
            <a:prstGeom prst="rect">
              <a:avLst/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0" name="Google Shape;660;p11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1" name="Google Shape;661;p11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2" name="Google Shape;662;p11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3" name="Google Shape;663;p11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4" name="Google Shape;664;p11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5" name="Google Shape;665;p11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6" name="Google Shape;666;p11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67" name="Google Shape;667;p11"/>
          <p:cNvGrpSpPr/>
          <p:nvPr/>
        </p:nvGrpSpPr>
        <p:grpSpPr>
          <a:xfrm>
            <a:off x="2103703" y="1104119"/>
            <a:ext cx="5585425" cy="612660"/>
            <a:chOff x="1545125" y="1403992"/>
            <a:chExt cx="5585425" cy="301833"/>
          </a:xfrm>
        </p:grpSpPr>
        <p:sp>
          <p:nvSpPr>
            <p:cNvPr id="668" name="Google Shape;668;p11"/>
            <p:cNvSpPr/>
            <p:nvPr/>
          </p:nvSpPr>
          <p:spPr>
            <a:xfrm>
              <a:off x="1545147" y="1403992"/>
              <a:ext cx="5537400" cy="65700"/>
            </a:xfrm>
            <a:prstGeom prst="rect">
              <a:avLst/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9" name="Google Shape;669;p11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0" name="Google Shape;670;p11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Google Shape;671;p11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Google Shape;672;p11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Google Shape;673;p11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4" name="Google Shape;674;p11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5" name="Google Shape;675;p11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76" name="Google Shape;676;p11"/>
          <p:cNvGrpSpPr/>
          <p:nvPr/>
        </p:nvGrpSpPr>
        <p:grpSpPr>
          <a:xfrm>
            <a:off x="1777711" y="2742711"/>
            <a:ext cx="5585425" cy="751406"/>
            <a:chOff x="1545125" y="1469725"/>
            <a:chExt cx="5585425" cy="655792"/>
          </a:xfrm>
        </p:grpSpPr>
        <p:sp>
          <p:nvSpPr>
            <p:cNvPr id="677" name="Google Shape;677;p11"/>
            <p:cNvSpPr/>
            <p:nvPr/>
          </p:nvSpPr>
          <p:spPr>
            <a:xfrm>
              <a:off x="1558789" y="1705817"/>
              <a:ext cx="5537400" cy="419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 (Auswahlschalter) 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8" name="Google Shape;678;p11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9" name="Google Shape;679;p11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0" name="Google Shape;680;p11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Google Shape;681;p11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p11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11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11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85" name="Google Shape;685;p11"/>
          <p:cNvSpPr/>
          <p:nvPr/>
        </p:nvSpPr>
        <p:spPr>
          <a:xfrm flipH="1">
            <a:off x="4108850" y="3496325"/>
            <a:ext cx="935400" cy="13365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6" name="Google Shape;686;p11"/>
          <p:cNvSpPr/>
          <p:nvPr/>
        </p:nvSpPr>
        <p:spPr>
          <a:xfrm>
            <a:off x="1545175" y="0"/>
            <a:ext cx="373200" cy="13365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7" name="Google Shape;687;p11"/>
          <p:cNvSpPr/>
          <p:nvPr/>
        </p:nvSpPr>
        <p:spPr>
          <a:xfrm>
            <a:off x="7231125" y="0"/>
            <a:ext cx="373200" cy="11040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8" name="Google Shape;688;p11"/>
          <p:cNvSpPr/>
          <p:nvPr/>
        </p:nvSpPr>
        <p:spPr>
          <a:xfrm>
            <a:off x="1330075" y="0"/>
            <a:ext cx="803400" cy="1336500"/>
          </a:xfrm>
          <a:prstGeom prst="downArrow">
            <a:avLst>
              <a:gd fmla="val 22068" name="adj1"/>
              <a:gd fmla="val 50000" name="adj2"/>
            </a:avLst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9" name="Google Shape;689;p11"/>
          <p:cNvSpPr/>
          <p:nvPr/>
        </p:nvSpPr>
        <p:spPr>
          <a:xfrm>
            <a:off x="7016024" y="0"/>
            <a:ext cx="803400" cy="1104000"/>
          </a:xfrm>
          <a:prstGeom prst="downArrow">
            <a:avLst>
              <a:gd fmla="val 25924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0" name="Google Shape;690;p11"/>
          <p:cNvSpPr txBox="1"/>
          <p:nvPr/>
        </p:nvSpPr>
        <p:spPr>
          <a:xfrm>
            <a:off x="191837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OP1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1" name="Google Shape;691;p11"/>
          <p:cNvSpPr txBox="1"/>
          <p:nvPr/>
        </p:nvSpPr>
        <p:spPr>
          <a:xfrm>
            <a:off x="760432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OP2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2" name="Google Shape;692;p11"/>
          <p:cNvSpPr txBox="1"/>
          <p:nvPr/>
        </p:nvSpPr>
        <p:spPr>
          <a:xfrm>
            <a:off x="5044250" y="3496350"/>
            <a:ext cx="17529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3" name="Google Shape;693;p11"/>
          <p:cNvSpPr/>
          <p:nvPr/>
        </p:nvSpPr>
        <p:spPr>
          <a:xfrm>
            <a:off x="7363125" y="2868725"/>
            <a:ext cx="1780800" cy="7515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Auswahl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4" name="Google Shape;694;p11"/>
          <p:cNvSpPr/>
          <p:nvPr/>
        </p:nvSpPr>
        <p:spPr>
          <a:xfrm>
            <a:off x="2598176" y="3490950"/>
            <a:ext cx="2624700" cy="864300"/>
          </a:xfrm>
          <a:prstGeom prst="wedgeRoundRectCallout">
            <a:avLst>
              <a:gd fmla="val 61377" name="adj1"/>
              <a:gd fmla="val -111836" name="adj2"/>
              <a:gd fmla="val 0" name="adj3"/>
            </a:avLst>
          </a:prstGeom>
          <a:solidFill>
            <a:srgbClr val="FFD966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32Bit NICHT-Gatter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5" name="Google Shape;69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59254" y="1682869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0" name="Google Shape;700;p12"/>
          <p:cNvGrpSpPr/>
          <p:nvPr/>
        </p:nvGrpSpPr>
        <p:grpSpPr>
          <a:xfrm>
            <a:off x="128249" y="-5"/>
            <a:ext cx="8977793" cy="4360806"/>
            <a:chOff x="2054250" y="290106"/>
            <a:chExt cx="5035500" cy="2605644"/>
          </a:xfrm>
        </p:grpSpPr>
        <p:grpSp>
          <p:nvGrpSpPr>
            <p:cNvPr id="701" name="Google Shape;701;p12"/>
            <p:cNvGrpSpPr/>
            <p:nvPr/>
          </p:nvGrpSpPr>
          <p:grpSpPr>
            <a:xfrm>
              <a:off x="2054250" y="290106"/>
              <a:ext cx="5035500" cy="2605644"/>
              <a:chOff x="2054250" y="290106"/>
              <a:chExt cx="5035500" cy="2605644"/>
            </a:xfrm>
          </p:grpSpPr>
          <p:sp>
            <p:nvSpPr>
              <p:cNvPr id="702" name="Google Shape;702;p12"/>
              <p:cNvSpPr/>
              <p:nvPr/>
            </p:nvSpPr>
            <p:spPr>
              <a:xfrm flipH="1" rot="10800000">
                <a:off x="2054250" y="290250"/>
                <a:ext cx="5035500" cy="2605500"/>
              </a:xfrm>
              <a:prstGeom prst="trapezoid">
                <a:avLst>
                  <a:gd fmla="val 47002" name="adj"/>
                </a:avLst>
              </a:prstGeom>
              <a:solidFill>
                <a:srgbClr val="FFFF00"/>
              </a:solidFill>
              <a:ln cap="flat" cmpd="sng" w="2857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3" name="Google Shape;703;p12"/>
              <p:cNvSpPr/>
              <p:nvPr/>
            </p:nvSpPr>
            <p:spPr>
              <a:xfrm flipH="1" rot="10800000">
                <a:off x="3905471" y="290106"/>
                <a:ext cx="1274700" cy="322800"/>
              </a:xfrm>
              <a:prstGeom prst="triangle">
                <a:avLst>
                  <a:gd fmla="val 50000" name="adj"/>
                </a:avLst>
              </a:prstGeom>
              <a:solidFill>
                <a:srgbClr val="FFFFFF"/>
              </a:solidFill>
              <a:ln cap="flat" cmpd="sng" w="285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704" name="Google Shape;704;p12"/>
            <p:cNvCxnSpPr>
              <a:stCxn id="703" idx="2"/>
              <a:endCxn id="703" idx="0"/>
            </p:cNvCxnSpPr>
            <p:nvPr/>
          </p:nvCxnSpPr>
          <p:spPr>
            <a:xfrm>
              <a:off x="3905471" y="290106"/>
              <a:ext cx="637500" cy="32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05" name="Google Shape;705;p12"/>
            <p:cNvCxnSpPr>
              <a:stCxn id="703" idx="4"/>
              <a:endCxn id="703" idx="0"/>
            </p:cNvCxnSpPr>
            <p:nvPr/>
          </p:nvCxnSpPr>
          <p:spPr>
            <a:xfrm flipH="1">
              <a:off x="4542671" y="290106"/>
              <a:ext cx="637500" cy="32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706" name="Google Shape;706;p12"/>
          <p:cNvGrpSpPr/>
          <p:nvPr/>
        </p:nvGrpSpPr>
        <p:grpSpPr>
          <a:xfrm>
            <a:off x="1545166" y="1705779"/>
            <a:ext cx="6143954" cy="1034737"/>
            <a:chOff x="1425691" y="1705779"/>
            <a:chExt cx="6143954" cy="1034737"/>
          </a:xfrm>
        </p:grpSpPr>
        <p:sp>
          <p:nvSpPr>
            <p:cNvPr id="707" name="Google Shape;707;p12"/>
            <p:cNvSpPr/>
            <p:nvPr/>
          </p:nvSpPr>
          <p:spPr>
            <a:xfrm>
              <a:off x="1425691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Google Shape;708;p12"/>
            <p:cNvSpPr/>
            <p:nvPr/>
          </p:nvSpPr>
          <p:spPr>
            <a:xfrm>
              <a:off x="232170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sub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p12"/>
            <p:cNvSpPr/>
            <p:nvPr/>
          </p:nvSpPr>
          <p:spPr>
            <a:xfrm>
              <a:off x="3217718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0" name="Google Shape;710;p12"/>
            <p:cNvSpPr/>
            <p:nvPr/>
          </p:nvSpPr>
          <p:spPr>
            <a:xfrm>
              <a:off x="4113732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udiv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1" name="Google Shape;711;p12"/>
            <p:cNvSpPr/>
            <p:nvPr/>
          </p:nvSpPr>
          <p:spPr>
            <a:xfrm>
              <a:off x="500974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2" name="Google Shape;712;p12"/>
            <p:cNvSpPr/>
            <p:nvPr/>
          </p:nvSpPr>
          <p:spPr>
            <a:xfrm>
              <a:off x="59057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orr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3" name="Google Shape;713;p12"/>
            <p:cNvSpPr/>
            <p:nvPr/>
          </p:nvSpPr>
          <p:spPr>
            <a:xfrm>
              <a:off x="68016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mvn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14" name="Google Shape;714;p12"/>
          <p:cNvGrpSpPr/>
          <p:nvPr/>
        </p:nvGrpSpPr>
        <p:grpSpPr>
          <a:xfrm>
            <a:off x="1545125" y="1336375"/>
            <a:ext cx="5585425" cy="369450"/>
            <a:chOff x="1545125" y="1336375"/>
            <a:chExt cx="5585425" cy="369450"/>
          </a:xfrm>
        </p:grpSpPr>
        <p:sp>
          <p:nvSpPr>
            <p:cNvPr id="715" name="Google Shape;715;p12"/>
            <p:cNvSpPr/>
            <p:nvPr/>
          </p:nvSpPr>
          <p:spPr>
            <a:xfrm>
              <a:off x="1545150" y="1336375"/>
              <a:ext cx="5537400" cy="133200"/>
            </a:xfrm>
            <a:prstGeom prst="rect">
              <a:avLst/>
            </a:prstGeom>
            <a:solidFill>
              <a:srgbClr val="00FFFF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6" name="Google Shape;716;p12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7" name="Google Shape;717;p12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8" name="Google Shape;718;p12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9" name="Google Shape;719;p12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0" name="Google Shape;720;p12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1" name="Google Shape;721;p12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FF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2" name="Google Shape;722;p12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FF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23" name="Google Shape;723;p12"/>
          <p:cNvGrpSpPr/>
          <p:nvPr/>
        </p:nvGrpSpPr>
        <p:grpSpPr>
          <a:xfrm>
            <a:off x="2103703" y="1104122"/>
            <a:ext cx="5585425" cy="612661"/>
            <a:chOff x="1545125" y="1403992"/>
            <a:chExt cx="5585425" cy="301833"/>
          </a:xfrm>
        </p:grpSpPr>
        <p:sp>
          <p:nvSpPr>
            <p:cNvPr id="724" name="Google Shape;724;p12"/>
            <p:cNvSpPr/>
            <p:nvPr/>
          </p:nvSpPr>
          <p:spPr>
            <a:xfrm>
              <a:off x="1545147" y="1403992"/>
              <a:ext cx="5537400" cy="65700"/>
            </a:xfrm>
            <a:prstGeom prst="rect">
              <a:avLst/>
            </a:prstGeom>
            <a:solidFill>
              <a:srgbClr val="00FF00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5" name="Google Shape;725;p12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p12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7" name="Google Shape;727;p12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8" name="Google Shape;728;p12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9" name="Google Shape;729;p12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0" name="Google Shape;730;p12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00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Google Shape;731;p12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00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32" name="Google Shape;732;p12"/>
          <p:cNvGrpSpPr/>
          <p:nvPr/>
        </p:nvGrpSpPr>
        <p:grpSpPr>
          <a:xfrm>
            <a:off x="1777711" y="2742712"/>
            <a:ext cx="5585425" cy="751406"/>
            <a:chOff x="1545125" y="1469725"/>
            <a:chExt cx="5585425" cy="655792"/>
          </a:xfrm>
        </p:grpSpPr>
        <p:sp>
          <p:nvSpPr>
            <p:cNvPr id="733" name="Google Shape;733;p12"/>
            <p:cNvSpPr/>
            <p:nvPr/>
          </p:nvSpPr>
          <p:spPr>
            <a:xfrm>
              <a:off x="1558789" y="1705817"/>
              <a:ext cx="5537400" cy="419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 (Auswahlschalter) 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4" name="Google Shape;734;p12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5" name="Google Shape;735;p12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6" name="Google Shape;736;p12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7" name="Google Shape;737;p12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p12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9" name="Google Shape;739;p12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0" name="Google Shape;740;p12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41" name="Google Shape;741;p12"/>
          <p:cNvSpPr/>
          <p:nvPr/>
        </p:nvSpPr>
        <p:spPr>
          <a:xfrm flipH="1">
            <a:off x="4108850" y="3496325"/>
            <a:ext cx="935400" cy="13365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2" name="Google Shape;742;p12"/>
          <p:cNvSpPr/>
          <p:nvPr/>
        </p:nvSpPr>
        <p:spPr>
          <a:xfrm>
            <a:off x="1545175" y="0"/>
            <a:ext cx="373200" cy="13365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3" name="Google Shape;743;p12"/>
          <p:cNvSpPr/>
          <p:nvPr/>
        </p:nvSpPr>
        <p:spPr>
          <a:xfrm>
            <a:off x="7231125" y="0"/>
            <a:ext cx="373200" cy="11040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4" name="Google Shape;744;p12"/>
          <p:cNvSpPr/>
          <p:nvPr/>
        </p:nvSpPr>
        <p:spPr>
          <a:xfrm>
            <a:off x="1330075" y="0"/>
            <a:ext cx="803400" cy="1336500"/>
          </a:xfrm>
          <a:prstGeom prst="downArrow">
            <a:avLst>
              <a:gd fmla="val 22068" name="adj1"/>
              <a:gd fmla="val 50000" name="adj2"/>
            </a:avLst>
          </a:prstGeom>
          <a:solidFill>
            <a:srgbClr val="00FFFF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5" name="Google Shape;745;p12"/>
          <p:cNvSpPr/>
          <p:nvPr/>
        </p:nvSpPr>
        <p:spPr>
          <a:xfrm>
            <a:off x="7016024" y="0"/>
            <a:ext cx="803400" cy="1104000"/>
          </a:xfrm>
          <a:prstGeom prst="downArrow">
            <a:avLst>
              <a:gd fmla="val 25924" name="adj1"/>
              <a:gd fmla="val 50000" name="adj2"/>
            </a:avLst>
          </a:prstGeom>
          <a:solidFill>
            <a:srgbClr val="00FF00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6" name="Google Shape;746;p12"/>
          <p:cNvSpPr txBox="1"/>
          <p:nvPr/>
        </p:nvSpPr>
        <p:spPr>
          <a:xfrm>
            <a:off x="191837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OP1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7" name="Google Shape;747;p12"/>
          <p:cNvSpPr txBox="1"/>
          <p:nvPr/>
        </p:nvSpPr>
        <p:spPr>
          <a:xfrm>
            <a:off x="760432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OP2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8" name="Google Shape;748;p12"/>
          <p:cNvSpPr txBox="1"/>
          <p:nvPr/>
        </p:nvSpPr>
        <p:spPr>
          <a:xfrm>
            <a:off x="5044250" y="3496350"/>
            <a:ext cx="17529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9" name="Google Shape;749;p12"/>
          <p:cNvSpPr/>
          <p:nvPr/>
        </p:nvSpPr>
        <p:spPr>
          <a:xfrm>
            <a:off x="7363125" y="2868725"/>
            <a:ext cx="1780800" cy="7515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Auswahl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0" name="Google Shape;750;p12"/>
          <p:cNvSpPr/>
          <p:nvPr/>
        </p:nvSpPr>
        <p:spPr>
          <a:xfrm>
            <a:off x="638176" y="2471700"/>
            <a:ext cx="3587400" cy="1553700"/>
          </a:xfrm>
          <a:prstGeom prst="wedgeRoundRectCallout">
            <a:avLst>
              <a:gd fmla="val -37120" name="adj1"/>
              <a:gd fmla="val -82661" name="adj2"/>
              <a:gd fmla="val 0" name="adj3"/>
            </a:avLst>
          </a:prstGeom>
          <a:solidFill>
            <a:srgbClr val="FFD966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Beide Operanten werden gleichzeitig mit 7 Rechenschaltnetzen verbunden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1" name="Google Shape;751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254" y="6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6" name="Google Shape;756;p13"/>
          <p:cNvGrpSpPr/>
          <p:nvPr/>
        </p:nvGrpSpPr>
        <p:grpSpPr>
          <a:xfrm>
            <a:off x="128249" y="-5"/>
            <a:ext cx="8977793" cy="4360806"/>
            <a:chOff x="2054250" y="290106"/>
            <a:chExt cx="5035500" cy="2605644"/>
          </a:xfrm>
        </p:grpSpPr>
        <p:grpSp>
          <p:nvGrpSpPr>
            <p:cNvPr id="757" name="Google Shape;757;p13"/>
            <p:cNvGrpSpPr/>
            <p:nvPr/>
          </p:nvGrpSpPr>
          <p:grpSpPr>
            <a:xfrm>
              <a:off x="2054250" y="290106"/>
              <a:ext cx="5035500" cy="2605644"/>
              <a:chOff x="2054250" y="290106"/>
              <a:chExt cx="5035500" cy="2605644"/>
            </a:xfrm>
          </p:grpSpPr>
          <p:sp>
            <p:nvSpPr>
              <p:cNvPr id="758" name="Google Shape;758;p13"/>
              <p:cNvSpPr/>
              <p:nvPr/>
            </p:nvSpPr>
            <p:spPr>
              <a:xfrm flipH="1" rot="10800000">
                <a:off x="2054250" y="290250"/>
                <a:ext cx="5035500" cy="2605500"/>
              </a:xfrm>
              <a:prstGeom prst="trapezoid">
                <a:avLst>
                  <a:gd fmla="val 47002" name="adj"/>
                </a:avLst>
              </a:prstGeom>
              <a:solidFill>
                <a:srgbClr val="FFFF00"/>
              </a:solidFill>
              <a:ln cap="flat" cmpd="sng" w="2857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9" name="Google Shape;759;p13"/>
              <p:cNvSpPr/>
              <p:nvPr/>
            </p:nvSpPr>
            <p:spPr>
              <a:xfrm flipH="1" rot="10800000">
                <a:off x="3905471" y="290106"/>
                <a:ext cx="1274700" cy="322800"/>
              </a:xfrm>
              <a:prstGeom prst="triangle">
                <a:avLst>
                  <a:gd fmla="val 50000" name="adj"/>
                </a:avLst>
              </a:prstGeom>
              <a:solidFill>
                <a:srgbClr val="FFFFFF"/>
              </a:solidFill>
              <a:ln cap="flat" cmpd="sng" w="285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760" name="Google Shape;760;p13"/>
            <p:cNvCxnSpPr>
              <a:stCxn id="759" idx="2"/>
              <a:endCxn id="759" idx="0"/>
            </p:cNvCxnSpPr>
            <p:nvPr/>
          </p:nvCxnSpPr>
          <p:spPr>
            <a:xfrm>
              <a:off x="3905471" y="290106"/>
              <a:ext cx="637500" cy="32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61" name="Google Shape;761;p13"/>
            <p:cNvCxnSpPr>
              <a:stCxn id="759" idx="4"/>
              <a:endCxn id="759" idx="0"/>
            </p:cNvCxnSpPr>
            <p:nvPr/>
          </p:nvCxnSpPr>
          <p:spPr>
            <a:xfrm flipH="1">
              <a:off x="4542671" y="290106"/>
              <a:ext cx="637500" cy="32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762" name="Google Shape;762;p13"/>
          <p:cNvGrpSpPr/>
          <p:nvPr/>
        </p:nvGrpSpPr>
        <p:grpSpPr>
          <a:xfrm>
            <a:off x="1545166" y="1705779"/>
            <a:ext cx="6143954" cy="1034737"/>
            <a:chOff x="1425691" y="1705779"/>
            <a:chExt cx="6143954" cy="1034737"/>
          </a:xfrm>
        </p:grpSpPr>
        <p:sp>
          <p:nvSpPr>
            <p:cNvPr id="763" name="Google Shape;763;p13"/>
            <p:cNvSpPr/>
            <p:nvPr/>
          </p:nvSpPr>
          <p:spPr>
            <a:xfrm>
              <a:off x="1425691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13"/>
            <p:cNvSpPr/>
            <p:nvPr/>
          </p:nvSpPr>
          <p:spPr>
            <a:xfrm>
              <a:off x="232170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sub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p13"/>
            <p:cNvSpPr/>
            <p:nvPr/>
          </p:nvSpPr>
          <p:spPr>
            <a:xfrm>
              <a:off x="3217718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Google Shape;766;p13"/>
            <p:cNvSpPr/>
            <p:nvPr/>
          </p:nvSpPr>
          <p:spPr>
            <a:xfrm>
              <a:off x="4113732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udiv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p13"/>
            <p:cNvSpPr/>
            <p:nvPr/>
          </p:nvSpPr>
          <p:spPr>
            <a:xfrm>
              <a:off x="500974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p13"/>
            <p:cNvSpPr/>
            <p:nvPr/>
          </p:nvSpPr>
          <p:spPr>
            <a:xfrm>
              <a:off x="59057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orr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Google Shape;769;p13"/>
            <p:cNvSpPr/>
            <p:nvPr/>
          </p:nvSpPr>
          <p:spPr>
            <a:xfrm>
              <a:off x="68016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mvn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70" name="Google Shape;770;p13"/>
          <p:cNvGrpSpPr/>
          <p:nvPr/>
        </p:nvGrpSpPr>
        <p:grpSpPr>
          <a:xfrm>
            <a:off x="1545125" y="1336375"/>
            <a:ext cx="5585425" cy="369450"/>
            <a:chOff x="1545125" y="1336375"/>
            <a:chExt cx="5585425" cy="369450"/>
          </a:xfrm>
        </p:grpSpPr>
        <p:sp>
          <p:nvSpPr>
            <p:cNvPr id="771" name="Google Shape;771;p13"/>
            <p:cNvSpPr/>
            <p:nvPr/>
          </p:nvSpPr>
          <p:spPr>
            <a:xfrm>
              <a:off x="1545150" y="1336375"/>
              <a:ext cx="5537400" cy="133200"/>
            </a:xfrm>
            <a:prstGeom prst="rect">
              <a:avLst/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p13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p13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4" name="Google Shape;774;p13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5" name="Google Shape;775;p13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p13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p13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p13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79" name="Google Shape;779;p13"/>
          <p:cNvGrpSpPr/>
          <p:nvPr/>
        </p:nvGrpSpPr>
        <p:grpSpPr>
          <a:xfrm>
            <a:off x="2103703" y="1104122"/>
            <a:ext cx="5585425" cy="612661"/>
            <a:chOff x="1545125" y="1403992"/>
            <a:chExt cx="5585425" cy="301833"/>
          </a:xfrm>
        </p:grpSpPr>
        <p:sp>
          <p:nvSpPr>
            <p:cNvPr id="780" name="Google Shape;780;p13"/>
            <p:cNvSpPr/>
            <p:nvPr/>
          </p:nvSpPr>
          <p:spPr>
            <a:xfrm>
              <a:off x="1545147" y="1403992"/>
              <a:ext cx="5537400" cy="65700"/>
            </a:xfrm>
            <a:prstGeom prst="rect">
              <a:avLst/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13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Google Shape;782;p13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Google Shape;783;p13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13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13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Google Shape;786;p13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13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88" name="Google Shape;788;p13"/>
          <p:cNvGrpSpPr/>
          <p:nvPr/>
        </p:nvGrpSpPr>
        <p:grpSpPr>
          <a:xfrm>
            <a:off x="1777711" y="2742712"/>
            <a:ext cx="5585425" cy="751406"/>
            <a:chOff x="1545125" y="1469725"/>
            <a:chExt cx="5585425" cy="655792"/>
          </a:xfrm>
        </p:grpSpPr>
        <p:sp>
          <p:nvSpPr>
            <p:cNvPr id="789" name="Google Shape;789;p13"/>
            <p:cNvSpPr/>
            <p:nvPr/>
          </p:nvSpPr>
          <p:spPr>
            <a:xfrm>
              <a:off x="1558789" y="1705817"/>
              <a:ext cx="5537400" cy="419700"/>
            </a:xfrm>
            <a:prstGeom prst="rect">
              <a:avLst/>
            </a:prstGeom>
            <a:solidFill>
              <a:schemeClr val="lt2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 (Auswahlschalter) 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Google Shape;790;p13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1" name="Google Shape;791;p13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2" name="Google Shape;792;p13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3" name="Google Shape;793;p13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4" name="Google Shape;794;p13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5" name="Google Shape;795;p13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6" name="Google Shape;796;p13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97" name="Google Shape;797;p13"/>
          <p:cNvSpPr/>
          <p:nvPr/>
        </p:nvSpPr>
        <p:spPr>
          <a:xfrm flipH="1">
            <a:off x="4108850" y="3496325"/>
            <a:ext cx="935400" cy="13365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p13"/>
          <p:cNvSpPr/>
          <p:nvPr/>
        </p:nvSpPr>
        <p:spPr>
          <a:xfrm>
            <a:off x="1545175" y="0"/>
            <a:ext cx="373200" cy="13365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9" name="Google Shape;799;p13"/>
          <p:cNvSpPr/>
          <p:nvPr/>
        </p:nvSpPr>
        <p:spPr>
          <a:xfrm>
            <a:off x="7231125" y="0"/>
            <a:ext cx="373200" cy="11040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0" name="Google Shape;800;p13"/>
          <p:cNvSpPr/>
          <p:nvPr/>
        </p:nvSpPr>
        <p:spPr>
          <a:xfrm>
            <a:off x="1330075" y="0"/>
            <a:ext cx="803400" cy="1336500"/>
          </a:xfrm>
          <a:prstGeom prst="downArrow">
            <a:avLst>
              <a:gd fmla="val 22068" name="adj1"/>
              <a:gd fmla="val 50000" name="adj2"/>
            </a:avLst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1" name="Google Shape;801;p13"/>
          <p:cNvSpPr/>
          <p:nvPr/>
        </p:nvSpPr>
        <p:spPr>
          <a:xfrm>
            <a:off x="7016024" y="0"/>
            <a:ext cx="803400" cy="1104000"/>
          </a:xfrm>
          <a:prstGeom prst="downArrow">
            <a:avLst>
              <a:gd fmla="val 25924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2" name="Google Shape;802;p13"/>
          <p:cNvSpPr txBox="1"/>
          <p:nvPr/>
        </p:nvSpPr>
        <p:spPr>
          <a:xfrm>
            <a:off x="191837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OP1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3" name="Google Shape;803;p13"/>
          <p:cNvSpPr txBox="1"/>
          <p:nvPr/>
        </p:nvSpPr>
        <p:spPr>
          <a:xfrm>
            <a:off x="760432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OP2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4" name="Google Shape;804;p13"/>
          <p:cNvSpPr txBox="1"/>
          <p:nvPr/>
        </p:nvSpPr>
        <p:spPr>
          <a:xfrm>
            <a:off x="5044250" y="3496350"/>
            <a:ext cx="17529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5" name="Google Shape;805;p13"/>
          <p:cNvSpPr/>
          <p:nvPr/>
        </p:nvSpPr>
        <p:spPr>
          <a:xfrm>
            <a:off x="7363125" y="2868725"/>
            <a:ext cx="1780800" cy="7515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Auswahl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6" name="Google Shape;806;p13"/>
          <p:cNvSpPr/>
          <p:nvPr/>
        </p:nvSpPr>
        <p:spPr>
          <a:xfrm>
            <a:off x="419425" y="1365950"/>
            <a:ext cx="3853200" cy="864300"/>
          </a:xfrm>
          <a:prstGeom prst="wedgeRoundRectCallout">
            <a:avLst>
              <a:gd fmla="val -19689" name="adj1"/>
              <a:gd fmla="val 103571" name="adj2"/>
              <a:gd fmla="val 0" name="adj3"/>
            </a:avLst>
          </a:prstGeom>
          <a:solidFill>
            <a:srgbClr val="FFD966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Mit einem Multiplexer wird, je nach Anweisung, das passende Rechenergebnis ausgewählt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7" name="Google Shape;80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9504" y="3035794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2" name="Google Shape;812;p14"/>
          <p:cNvGrpSpPr/>
          <p:nvPr/>
        </p:nvGrpSpPr>
        <p:grpSpPr>
          <a:xfrm>
            <a:off x="128249" y="-5"/>
            <a:ext cx="8977793" cy="4360806"/>
            <a:chOff x="2054250" y="290106"/>
            <a:chExt cx="5035500" cy="2605644"/>
          </a:xfrm>
        </p:grpSpPr>
        <p:grpSp>
          <p:nvGrpSpPr>
            <p:cNvPr id="813" name="Google Shape;813;p14"/>
            <p:cNvGrpSpPr/>
            <p:nvPr/>
          </p:nvGrpSpPr>
          <p:grpSpPr>
            <a:xfrm>
              <a:off x="2054250" y="290106"/>
              <a:ext cx="5035500" cy="2605644"/>
              <a:chOff x="2054250" y="290106"/>
              <a:chExt cx="5035500" cy="2605644"/>
            </a:xfrm>
          </p:grpSpPr>
          <p:sp>
            <p:nvSpPr>
              <p:cNvPr id="814" name="Google Shape;814;p14"/>
              <p:cNvSpPr/>
              <p:nvPr/>
            </p:nvSpPr>
            <p:spPr>
              <a:xfrm flipH="1" rot="10800000">
                <a:off x="2054250" y="290250"/>
                <a:ext cx="5035500" cy="2605500"/>
              </a:xfrm>
              <a:prstGeom prst="trapezoid">
                <a:avLst>
                  <a:gd fmla="val 47002" name="adj"/>
                </a:avLst>
              </a:prstGeom>
              <a:solidFill>
                <a:srgbClr val="FFFF00"/>
              </a:solidFill>
              <a:ln cap="flat" cmpd="sng" w="2857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5" name="Google Shape;815;p14"/>
              <p:cNvSpPr/>
              <p:nvPr/>
            </p:nvSpPr>
            <p:spPr>
              <a:xfrm flipH="1" rot="10800000">
                <a:off x="3905471" y="290106"/>
                <a:ext cx="1274700" cy="322800"/>
              </a:xfrm>
              <a:prstGeom prst="triangle">
                <a:avLst>
                  <a:gd fmla="val 50000" name="adj"/>
                </a:avLst>
              </a:prstGeom>
              <a:solidFill>
                <a:srgbClr val="FFFFFF"/>
              </a:solidFill>
              <a:ln cap="flat" cmpd="sng" w="285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816" name="Google Shape;816;p14"/>
            <p:cNvCxnSpPr>
              <a:stCxn id="815" idx="2"/>
              <a:endCxn id="815" idx="0"/>
            </p:cNvCxnSpPr>
            <p:nvPr/>
          </p:nvCxnSpPr>
          <p:spPr>
            <a:xfrm>
              <a:off x="3905471" y="290106"/>
              <a:ext cx="637500" cy="32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7" name="Google Shape;817;p14"/>
            <p:cNvCxnSpPr>
              <a:stCxn id="815" idx="4"/>
              <a:endCxn id="815" idx="0"/>
            </p:cNvCxnSpPr>
            <p:nvPr/>
          </p:nvCxnSpPr>
          <p:spPr>
            <a:xfrm flipH="1">
              <a:off x="4542671" y="290106"/>
              <a:ext cx="637500" cy="32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18" name="Google Shape;818;p14"/>
          <p:cNvGrpSpPr/>
          <p:nvPr/>
        </p:nvGrpSpPr>
        <p:grpSpPr>
          <a:xfrm>
            <a:off x="1545166" y="1705779"/>
            <a:ext cx="6143954" cy="1034737"/>
            <a:chOff x="1425691" y="1705779"/>
            <a:chExt cx="6143954" cy="1034737"/>
          </a:xfrm>
        </p:grpSpPr>
        <p:sp>
          <p:nvSpPr>
            <p:cNvPr id="819" name="Google Shape;819;p14"/>
            <p:cNvSpPr/>
            <p:nvPr/>
          </p:nvSpPr>
          <p:spPr>
            <a:xfrm>
              <a:off x="1425691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820;p14"/>
            <p:cNvSpPr/>
            <p:nvPr/>
          </p:nvSpPr>
          <p:spPr>
            <a:xfrm>
              <a:off x="232170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sub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14"/>
            <p:cNvSpPr/>
            <p:nvPr/>
          </p:nvSpPr>
          <p:spPr>
            <a:xfrm>
              <a:off x="3217718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14"/>
            <p:cNvSpPr/>
            <p:nvPr/>
          </p:nvSpPr>
          <p:spPr>
            <a:xfrm>
              <a:off x="4113732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udiv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14"/>
            <p:cNvSpPr/>
            <p:nvPr/>
          </p:nvSpPr>
          <p:spPr>
            <a:xfrm>
              <a:off x="500974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14"/>
            <p:cNvSpPr/>
            <p:nvPr/>
          </p:nvSpPr>
          <p:spPr>
            <a:xfrm>
              <a:off x="59057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orr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14"/>
            <p:cNvSpPr/>
            <p:nvPr/>
          </p:nvSpPr>
          <p:spPr>
            <a:xfrm>
              <a:off x="68016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mvn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26" name="Google Shape;826;p14"/>
          <p:cNvGrpSpPr/>
          <p:nvPr/>
        </p:nvGrpSpPr>
        <p:grpSpPr>
          <a:xfrm>
            <a:off x="1545125" y="1336375"/>
            <a:ext cx="5585425" cy="369450"/>
            <a:chOff x="1545125" y="1336375"/>
            <a:chExt cx="5585425" cy="369450"/>
          </a:xfrm>
        </p:grpSpPr>
        <p:sp>
          <p:nvSpPr>
            <p:cNvPr id="827" name="Google Shape;827;p14"/>
            <p:cNvSpPr/>
            <p:nvPr/>
          </p:nvSpPr>
          <p:spPr>
            <a:xfrm>
              <a:off x="1545150" y="1336375"/>
              <a:ext cx="5537400" cy="133200"/>
            </a:xfrm>
            <a:prstGeom prst="rect">
              <a:avLst/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828;p14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14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Google Shape;830;p14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Google Shape;831;p14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832;p14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833;p14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14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35" name="Google Shape;835;p14"/>
          <p:cNvGrpSpPr/>
          <p:nvPr/>
        </p:nvGrpSpPr>
        <p:grpSpPr>
          <a:xfrm>
            <a:off x="2103703" y="1104122"/>
            <a:ext cx="5585425" cy="612661"/>
            <a:chOff x="1545125" y="1403992"/>
            <a:chExt cx="5585425" cy="301833"/>
          </a:xfrm>
        </p:grpSpPr>
        <p:sp>
          <p:nvSpPr>
            <p:cNvPr id="836" name="Google Shape;836;p14"/>
            <p:cNvSpPr/>
            <p:nvPr/>
          </p:nvSpPr>
          <p:spPr>
            <a:xfrm>
              <a:off x="1545147" y="1403992"/>
              <a:ext cx="5537400" cy="65700"/>
            </a:xfrm>
            <a:prstGeom prst="rect">
              <a:avLst/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14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838;p14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14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14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Google Shape;841;p14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2" name="Google Shape;842;p14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3" name="Google Shape;843;p14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44" name="Google Shape;844;p14"/>
          <p:cNvGrpSpPr/>
          <p:nvPr/>
        </p:nvGrpSpPr>
        <p:grpSpPr>
          <a:xfrm>
            <a:off x="1777711" y="2742712"/>
            <a:ext cx="5585425" cy="751406"/>
            <a:chOff x="1545125" y="1469725"/>
            <a:chExt cx="5585425" cy="655792"/>
          </a:xfrm>
        </p:grpSpPr>
        <p:sp>
          <p:nvSpPr>
            <p:cNvPr id="845" name="Google Shape;845;p14"/>
            <p:cNvSpPr/>
            <p:nvPr/>
          </p:nvSpPr>
          <p:spPr>
            <a:xfrm>
              <a:off x="1558789" y="1705817"/>
              <a:ext cx="5537400" cy="419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 (Auswahlschalter) 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6" name="Google Shape;846;p14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7" name="Google Shape;847;p14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8" name="Google Shape;848;p14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9" name="Google Shape;849;p14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0" name="Google Shape;850;p14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Google Shape;851;p14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Google Shape;852;p14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53" name="Google Shape;853;p14"/>
          <p:cNvSpPr/>
          <p:nvPr/>
        </p:nvSpPr>
        <p:spPr>
          <a:xfrm flipH="1">
            <a:off x="4108850" y="3496325"/>
            <a:ext cx="935400" cy="13365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4" name="Google Shape;854;p14"/>
          <p:cNvSpPr/>
          <p:nvPr/>
        </p:nvSpPr>
        <p:spPr>
          <a:xfrm>
            <a:off x="1545175" y="0"/>
            <a:ext cx="373200" cy="13365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5" name="Google Shape;855;p14"/>
          <p:cNvSpPr/>
          <p:nvPr/>
        </p:nvSpPr>
        <p:spPr>
          <a:xfrm>
            <a:off x="7231125" y="0"/>
            <a:ext cx="373200" cy="11040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6" name="Google Shape;856;p14"/>
          <p:cNvSpPr/>
          <p:nvPr/>
        </p:nvSpPr>
        <p:spPr>
          <a:xfrm>
            <a:off x="1330075" y="0"/>
            <a:ext cx="803400" cy="1336500"/>
          </a:xfrm>
          <a:prstGeom prst="downArrow">
            <a:avLst>
              <a:gd fmla="val 22068" name="adj1"/>
              <a:gd fmla="val 50000" name="adj2"/>
            </a:avLst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7" name="Google Shape;857;p14"/>
          <p:cNvSpPr/>
          <p:nvPr/>
        </p:nvSpPr>
        <p:spPr>
          <a:xfrm>
            <a:off x="7016024" y="0"/>
            <a:ext cx="803400" cy="1104000"/>
          </a:xfrm>
          <a:prstGeom prst="downArrow">
            <a:avLst>
              <a:gd fmla="val 25924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8" name="Google Shape;858;p14"/>
          <p:cNvSpPr txBox="1"/>
          <p:nvPr/>
        </p:nvSpPr>
        <p:spPr>
          <a:xfrm>
            <a:off x="191837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OP1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9" name="Google Shape;859;p14"/>
          <p:cNvSpPr txBox="1"/>
          <p:nvPr/>
        </p:nvSpPr>
        <p:spPr>
          <a:xfrm>
            <a:off x="760432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OP2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0" name="Google Shape;860;p14"/>
          <p:cNvSpPr txBox="1"/>
          <p:nvPr/>
        </p:nvSpPr>
        <p:spPr>
          <a:xfrm>
            <a:off x="5044250" y="3496350"/>
            <a:ext cx="17529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1" name="Google Shape;861;p14"/>
          <p:cNvSpPr/>
          <p:nvPr/>
        </p:nvSpPr>
        <p:spPr>
          <a:xfrm>
            <a:off x="7363125" y="2868725"/>
            <a:ext cx="1780800" cy="7515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Auswahl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2" name="Google Shape;862;p14"/>
          <p:cNvSpPr/>
          <p:nvPr/>
        </p:nvSpPr>
        <p:spPr>
          <a:xfrm>
            <a:off x="2103700" y="3490950"/>
            <a:ext cx="3119100" cy="1104000"/>
          </a:xfrm>
          <a:prstGeom prst="wedgeRoundRectCallout">
            <a:avLst>
              <a:gd fmla="val 72561" name="adj1"/>
              <a:gd fmla="val -37269" name="adj2"/>
              <a:gd fmla="val 0" name="adj3"/>
            </a:avLst>
          </a:prstGeom>
          <a:solidFill>
            <a:srgbClr val="FFD966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Dafür hat die ALU geeignete Auswahlanschlüsse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3" name="Google Shape;86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04254" y="2868731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7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8" name="Google Shape;868;p15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869" name="Google Shape;869;p15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15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71" name="Google Shape;871;p15"/>
          <p:cNvSpPr/>
          <p:nvPr/>
        </p:nvSpPr>
        <p:spPr>
          <a:xfrm>
            <a:off x="6159975" y="210200"/>
            <a:ext cx="3087000" cy="1073100"/>
          </a:xfrm>
          <a:prstGeom prst="wedgeRoundRectCallout">
            <a:avLst>
              <a:gd fmla="val -19250" name="adj1"/>
              <a:gd fmla="val 85204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ALU berechnet also aus 2 Operanten ein Ergebnis. 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2" name="Google Shape;872;p15"/>
          <p:cNvSpPr txBox="1"/>
          <p:nvPr/>
        </p:nvSpPr>
        <p:spPr>
          <a:xfrm>
            <a:off x="3877725" y="2234527"/>
            <a:ext cx="1368600" cy="5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3" name="Google Shape;873;p15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74" name="Google Shape;874;p15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875" name="Google Shape;875;p1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Google Shape;876;p1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77" name="Google Shape;877;p15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878" name="Google Shape;878;p1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1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80" name="Google Shape;880;p15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881" name="Google Shape;881;p1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1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83" name="Google Shape;883;p15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884" name="Google Shape;884;p1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1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86" name="Google Shape;886;p15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887" name="Google Shape;887;p1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8" name="Google Shape;888;p1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89" name="Google Shape;889;p15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890" name="Google Shape;890;p1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Google Shape;891;p1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92" name="Google Shape;892;p15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893" name="Google Shape;893;p1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4" name="Google Shape;894;p15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895" name="Google Shape;895;p15"/>
          <p:cNvCxnSpPr>
            <a:stCxn id="890" idx="1"/>
            <a:endCxn id="893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896" name="Google Shape;896;p15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897" name="Google Shape;897;p15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8" name="Google Shape;898;p15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9" name="Google Shape;899;p15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00" name="Google Shape;900;p15"/>
          <p:cNvCxnSpPr>
            <a:stCxn id="870" idx="0"/>
            <a:endCxn id="870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01" name="Google Shape;901;p15"/>
          <p:cNvCxnSpPr>
            <a:stCxn id="870" idx="2"/>
            <a:endCxn id="870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02" name="Google Shape;902;p15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3" name="Google Shape;903;p15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4" name="Google Shape;904;p15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5" name="Google Shape;90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14960" y="3296699"/>
            <a:ext cx="523550" cy="3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6" name="Google Shape;906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71456" y="1863448"/>
            <a:ext cx="1159903" cy="1707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0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" name="Google Shape;911;g6eaa321cf0_0_225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912" name="Google Shape;912;g6eaa321cf0_0_225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Google Shape;913;g6eaa321cf0_0_225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14" name="Google Shape;914;g6eaa321cf0_0_225"/>
          <p:cNvSpPr/>
          <p:nvPr/>
        </p:nvSpPr>
        <p:spPr>
          <a:xfrm>
            <a:off x="5874725" y="218275"/>
            <a:ext cx="3087000" cy="1073100"/>
          </a:xfrm>
          <a:prstGeom prst="wedgeRoundRectCallout">
            <a:avLst>
              <a:gd fmla="val -19250" name="adj1"/>
              <a:gd fmla="val 85204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>
                <a:solidFill>
                  <a:srgbClr val="0000FF"/>
                </a:solidFill>
              </a:rPr>
              <a:t>Die Operanten können Register oder Zahlen sein</a:t>
            </a: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5" name="Google Shape;915;g6eaa321cf0_0_225"/>
          <p:cNvSpPr txBox="1"/>
          <p:nvPr/>
        </p:nvSpPr>
        <p:spPr>
          <a:xfrm>
            <a:off x="3877725" y="2234527"/>
            <a:ext cx="1368600" cy="5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6" name="Google Shape;916;g6eaa321cf0_0_225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7" name="Google Shape;917;g6eaa321cf0_0_225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918" name="Google Shape;918;g6eaa321cf0_0_2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Google Shape;919;g6eaa321cf0_0_2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20" name="Google Shape;920;g6eaa321cf0_0_225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921" name="Google Shape;921;g6eaa321cf0_0_2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2" name="Google Shape;922;g6eaa321cf0_0_2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23" name="Google Shape;923;g6eaa321cf0_0_225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924" name="Google Shape;924;g6eaa321cf0_0_2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5" name="Google Shape;925;g6eaa321cf0_0_2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26" name="Google Shape;926;g6eaa321cf0_0_225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927" name="Google Shape;927;g6eaa321cf0_0_2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Google Shape;928;g6eaa321cf0_0_2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29" name="Google Shape;929;g6eaa321cf0_0_225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930" name="Google Shape;930;g6eaa321cf0_0_2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1" name="Google Shape;931;g6eaa321cf0_0_2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32" name="Google Shape;932;g6eaa321cf0_0_225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933" name="Google Shape;933;g6eaa321cf0_0_2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4" name="Google Shape;934;g6eaa321cf0_0_2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35" name="Google Shape;935;g6eaa321cf0_0_225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936" name="Google Shape;936;g6eaa321cf0_0_2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7" name="Google Shape;937;g6eaa321cf0_0_225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938" name="Google Shape;938;g6eaa321cf0_0_225"/>
          <p:cNvCxnSpPr>
            <a:stCxn id="933" idx="1"/>
            <a:endCxn id="936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939" name="Google Shape;939;g6eaa321cf0_0_225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940" name="Google Shape;940;g6eaa321cf0_0_225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1" name="Google Shape;941;g6eaa321cf0_0_225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2" name="Google Shape;942;g6eaa321cf0_0_225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43" name="Google Shape;943;g6eaa321cf0_0_225"/>
          <p:cNvCxnSpPr>
            <a:stCxn id="913" idx="0"/>
            <a:endCxn id="913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44" name="Google Shape;944;g6eaa321cf0_0_225"/>
          <p:cNvCxnSpPr>
            <a:stCxn id="913" idx="2"/>
            <a:endCxn id="913" idx="0"/>
          </p:cNvCxnSpPr>
          <p:nvPr/>
        </p:nvCxnSpPr>
        <p:spPr>
          <a:xfrm>
            <a:off x="4214770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45" name="Google Shape;945;g6eaa321cf0_0_225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6" name="Google Shape;946;g6eaa321cf0_0_225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7" name="Google Shape;947;g6eaa321cf0_0_225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8" name="Google Shape;948;g6eaa321cf0_0_2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14960" y="3296699"/>
            <a:ext cx="523550" cy="3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9" name="Google Shape;949;g6eaa321cf0_0_2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71456" y="1863448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3" name="Shape 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4" name="Google Shape;954;g6eaa321cf0_0_267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955" name="Google Shape;955;g6eaa321cf0_0_267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6" name="Google Shape;956;g6eaa321cf0_0_267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57" name="Google Shape;957;g6eaa321cf0_0_267"/>
          <p:cNvSpPr/>
          <p:nvPr/>
        </p:nvSpPr>
        <p:spPr>
          <a:xfrm>
            <a:off x="5874725" y="218275"/>
            <a:ext cx="3087000" cy="1073100"/>
          </a:xfrm>
          <a:prstGeom prst="wedgeRoundRectCallout">
            <a:avLst>
              <a:gd fmla="val -19250" name="adj1"/>
              <a:gd fmla="val 85204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>
                <a:solidFill>
                  <a:srgbClr val="0000FF"/>
                </a:solidFill>
              </a:rPr>
              <a:t>Das Ergebnis kann in einem Register abgelegt werden.</a:t>
            </a: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8" name="Google Shape;958;g6eaa321cf0_0_267"/>
          <p:cNvSpPr txBox="1"/>
          <p:nvPr/>
        </p:nvSpPr>
        <p:spPr>
          <a:xfrm>
            <a:off x="3877725" y="2234527"/>
            <a:ext cx="1368600" cy="5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9" name="Google Shape;959;g6eaa321cf0_0_267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60" name="Google Shape;960;g6eaa321cf0_0_267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961" name="Google Shape;961;g6eaa321cf0_0_26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2" name="Google Shape;962;g6eaa321cf0_0_26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63" name="Google Shape;963;g6eaa321cf0_0_267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964" name="Google Shape;964;g6eaa321cf0_0_26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5" name="Google Shape;965;g6eaa321cf0_0_26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66" name="Google Shape;966;g6eaa321cf0_0_267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967" name="Google Shape;967;g6eaa321cf0_0_26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8" name="Google Shape;968;g6eaa321cf0_0_26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69" name="Google Shape;969;g6eaa321cf0_0_267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970" name="Google Shape;970;g6eaa321cf0_0_26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1" name="Google Shape;971;g6eaa321cf0_0_26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72" name="Google Shape;972;g6eaa321cf0_0_267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973" name="Google Shape;973;g6eaa321cf0_0_26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4" name="Google Shape;974;g6eaa321cf0_0_26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75" name="Google Shape;975;g6eaa321cf0_0_267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976" name="Google Shape;976;g6eaa321cf0_0_26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Google Shape;977;g6eaa321cf0_0_26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78" name="Google Shape;978;g6eaa321cf0_0_267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979" name="Google Shape;979;g6eaa321cf0_0_26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g6eaa321cf0_0_267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981" name="Google Shape;981;g6eaa321cf0_0_267"/>
          <p:cNvCxnSpPr>
            <a:stCxn id="976" idx="1"/>
            <a:endCxn id="979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982" name="Google Shape;982;g6eaa321cf0_0_267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983" name="Google Shape;983;g6eaa321cf0_0_267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4" name="Google Shape;984;g6eaa321cf0_0_267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5" name="Google Shape;985;g6eaa321cf0_0_267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86" name="Google Shape;986;g6eaa321cf0_0_267"/>
          <p:cNvCxnSpPr>
            <a:stCxn id="956" idx="0"/>
            <a:endCxn id="956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87" name="Google Shape;987;g6eaa321cf0_0_267"/>
          <p:cNvCxnSpPr>
            <a:stCxn id="956" idx="2"/>
            <a:endCxn id="956" idx="0"/>
          </p:cNvCxnSpPr>
          <p:nvPr/>
        </p:nvCxnSpPr>
        <p:spPr>
          <a:xfrm>
            <a:off x="4214770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88" name="Google Shape;988;g6eaa321cf0_0_267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9" name="Google Shape;989;g6eaa321cf0_0_267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0" name="Google Shape;990;g6eaa321cf0_0_267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91" name="Google Shape;991;g6eaa321cf0_0_2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14960" y="3296699"/>
            <a:ext cx="523550" cy="3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2" name="Google Shape;992;g6eaa321cf0_0_26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71456" y="1863448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6" name="Shape 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7" name="Google Shape;997;p16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998" name="Google Shape;998;p16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16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00" name="Google Shape;1000;p16"/>
          <p:cNvSpPr txBox="1"/>
          <p:nvPr/>
        </p:nvSpPr>
        <p:spPr>
          <a:xfrm>
            <a:off x="3877725" y="2234527"/>
            <a:ext cx="1368600" cy="5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1" name="Google Shape;1001;p16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02" name="Google Shape;1002;p16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003" name="Google Shape;1003;p1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1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05" name="Google Shape;1005;p16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006" name="Google Shape;1006;p1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7" name="Google Shape;1007;p1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08" name="Google Shape;1008;p16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009" name="Google Shape;1009;p1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0" name="Google Shape;1010;p1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11" name="Google Shape;1011;p16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012" name="Google Shape;1012;p1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3" name="Google Shape;1013;p1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14" name="Google Shape;1014;p16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015" name="Google Shape;1015;p1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6" name="Google Shape;1016;p1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17" name="Google Shape;1017;p16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018" name="Google Shape;1018;p1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9" name="Google Shape;1019;p1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20" name="Google Shape;1020;p16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021" name="Google Shape;1021;p1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2" name="Google Shape;1022;p16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023" name="Google Shape;1023;p16"/>
          <p:cNvCxnSpPr>
            <a:stCxn id="1018" idx="1"/>
            <a:endCxn id="1021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1024" name="Google Shape;1024;p16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025" name="Google Shape;1025;p16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6" name="Google Shape;1026;p16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7" name="Google Shape;1027;p16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28" name="Google Shape;1028;p16"/>
          <p:cNvCxnSpPr>
            <a:stCxn id="999" idx="0"/>
            <a:endCxn id="999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29" name="Google Shape;1029;p16"/>
          <p:cNvCxnSpPr>
            <a:stCxn id="999" idx="2"/>
            <a:endCxn id="999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30" name="Google Shape;1030;p16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1" name="Google Shape;1031;p16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2" name="Google Shape;1032;p16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3" name="Google Shape;1033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14960" y="3296699"/>
            <a:ext cx="523550" cy="3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4" name="Google Shape;1034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74731" y="2959773"/>
            <a:ext cx="1159903" cy="1707101"/>
          </a:xfrm>
          <a:prstGeom prst="rect">
            <a:avLst/>
          </a:prstGeom>
          <a:noFill/>
          <a:ln>
            <a:noFill/>
          </a:ln>
        </p:spPr>
      </p:pic>
      <p:sp>
        <p:nvSpPr>
          <p:cNvPr id="1035" name="Google Shape;1035;p16"/>
          <p:cNvSpPr/>
          <p:nvPr/>
        </p:nvSpPr>
        <p:spPr>
          <a:xfrm>
            <a:off x="5966925" y="210200"/>
            <a:ext cx="2931600" cy="2024400"/>
          </a:xfrm>
          <a:prstGeom prst="wedgeRoundRectCallout">
            <a:avLst>
              <a:gd fmla="val -27012" name="adj1"/>
              <a:gd fmla="val 7516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Z. B. Die Grundrechenarten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Arial"/>
              <a:buChar char="+"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add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Arial"/>
              <a:buChar char="-"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sub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x mul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/ udiv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9" name="Shape 1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0" name="Google Shape;1040;p17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041" name="Google Shape;1041;p17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Google Shape;1042;p17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3" name="Google Shape;1043;p17"/>
          <p:cNvSpPr txBox="1"/>
          <p:nvPr/>
        </p:nvSpPr>
        <p:spPr>
          <a:xfrm>
            <a:off x="3877725" y="2234527"/>
            <a:ext cx="1368600" cy="5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4" name="Google Shape;1044;p17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5" name="Google Shape;1045;p17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046" name="Google Shape;1046;p1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7" name="Google Shape;1047;p1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48" name="Google Shape;1048;p17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049" name="Google Shape;1049;p1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0" name="Google Shape;1050;p1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51" name="Google Shape;1051;p17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052" name="Google Shape;1052;p1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3" name="Google Shape;1053;p1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54" name="Google Shape;1054;p17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055" name="Google Shape;1055;p1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6" name="Google Shape;1056;p1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57" name="Google Shape;1057;p17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058" name="Google Shape;1058;p1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9" name="Google Shape;1059;p1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60" name="Google Shape;1060;p17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061" name="Google Shape;1061;p1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2" name="Google Shape;1062;p1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63" name="Google Shape;1063;p17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064" name="Google Shape;1064;p1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5" name="Google Shape;1065;p17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066" name="Google Shape;1066;p17"/>
          <p:cNvCxnSpPr>
            <a:stCxn id="1061" idx="1"/>
            <a:endCxn id="1064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1067" name="Google Shape;1067;p17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068" name="Google Shape;1068;p17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9" name="Google Shape;1069;p17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0" name="Google Shape;1070;p17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71" name="Google Shape;1071;p17"/>
          <p:cNvCxnSpPr>
            <a:stCxn id="1042" idx="0"/>
            <a:endCxn id="1042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72" name="Google Shape;1072;p17"/>
          <p:cNvCxnSpPr>
            <a:stCxn id="1042" idx="2"/>
            <a:endCxn id="1042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73" name="Google Shape;1073;p17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4" name="Google Shape;1074;p17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5" name="Google Shape;1075;p17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6" name="Google Shape;107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14960" y="3296699"/>
            <a:ext cx="523550" cy="3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7" name="Google Shape;1077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74731" y="2959773"/>
            <a:ext cx="1159903" cy="1707101"/>
          </a:xfrm>
          <a:prstGeom prst="rect">
            <a:avLst/>
          </a:prstGeom>
          <a:noFill/>
          <a:ln>
            <a:noFill/>
          </a:ln>
        </p:spPr>
      </p:pic>
      <p:sp>
        <p:nvSpPr>
          <p:cNvPr id="1078" name="Google Shape;1078;p17"/>
          <p:cNvSpPr/>
          <p:nvPr/>
        </p:nvSpPr>
        <p:spPr>
          <a:xfrm>
            <a:off x="5966925" y="210200"/>
            <a:ext cx="3020400" cy="2024400"/>
          </a:xfrm>
          <a:prstGeom prst="wedgeRoundRectCallout">
            <a:avLst>
              <a:gd fmla="val -27012" name="adj1"/>
              <a:gd fmla="val 7516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Z. B. Logische Operationen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! mvn (mov not) 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&amp; and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| orr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2" name="Shape 10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3" name="Google Shape;1083;p18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084" name="Google Shape;1084;p18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5" name="Google Shape;1085;p18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86" name="Google Shape;1086;p18"/>
          <p:cNvSpPr/>
          <p:nvPr/>
        </p:nvSpPr>
        <p:spPr>
          <a:xfrm>
            <a:off x="4570425" y="4112750"/>
            <a:ext cx="4000800" cy="822300"/>
          </a:xfrm>
          <a:prstGeom prst="wedgeRoundRectCallout">
            <a:avLst>
              <a:gd fmla="val -9304" name="adj1"/>
              <a:gd fmla="val -7903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Ergebnis := Operant1 × Operant2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>
                <a:solidFill>
                  <a:srgbClr val="0000FF"/>
                </a:solidFill>
              </a:rPr>
              <a:t>Die ALU verknüpft 2 Operanten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1087" name="Google Shape;1087;p18"/>
          <p:cNvSpPr txBox="1"/>
          <p:nvPr/>
        </p:nvSpPr>
        <p:spPr>
          <a:xfrm>
            <a:off x="3877725" y="2234527"/>
            <a:ext cx="1368600" cy="5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8" name="Google Shape;1088;p18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89" name="Google Shape;1089;p18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090" name="Google Shape;1090;p1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1" name="Google Shape;1091;p1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92" name="Google Shape;1092;p18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093" name="Google Shape;1093;p1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4" name="Google Shape;1094;p1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95" name="Google Shape;1095;p18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096" name="Google Shape;1096;p1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7" name="Google Shape;1097;p1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98" name="Google Shape;1098;p18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099" name="Google Shape;1099;p1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0" name="Google Shape;1100;p1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01" name="Google Shape;1101;p18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102" name="Google Shape;1102;p1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3" name="Google Shape;1103;p1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04" name="Google Shape;1104;p18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105" name="Google Shape;1105;p1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6" name="Google Shape;1106;p1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07" name="Google Shape;1107;p18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108" name="Google Shape;1108;p1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9" name="Google Shape;1109;p18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110" name="Google Shape;1110;p18"/>
          <p:cNvCxnSpPr>
            <a:stCxn id="1105" idx="1"/>
            <a:endCxn id="1108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1111" name="Google Shape;1111;p18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112" name="Google Shape;1112;p18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3" name="Google Shape;1113;p18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4" name="Google Shape;1114;p18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15" name="Google Shape;1115;p18"/>
          <p:cNvCxnSpPr>
            <a:stCxn id="1085" idx="0"/>
            <a:endCxn id="1085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16" name="Google Shape;1116;p18"/>
          <p:cNvCxnSpPr>
            <a:stCxn id="1085" idx="2"/>
            <a:endCxn id="1085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17" name="Google Shape;1117;p18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8" name="Google Shape;1118;p18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9" name="Google Shape;1119;p18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0" name="Google Shape;1120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14960" y="3296699"/>
            <a:ext cx="523550" cy="3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1" name="Google Shape;1121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90431" y="1863448"/>
            <a:ext cx="1159903" cy="1707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"/>
          <p:cNvSpPr txBox="1"/>
          <p:nvPr>
            <p:ph idx="1" type="subTitle"/>
          </p:nvPr>
        </p:nvSpPr>
        <p:spPr>
          <a:xfrm>
            <a:off x="3118650" y="3066100"/>
            <a:ext cx="3080100" cy="9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/>
              <a:t>Das Rechenwerk</a:t>
            </a:r>
            <a:endParaRPr/>
          </a:p>
        </p:txBody>
      </p:sp>
      <p:sp>
        <p:nvSpPr>
          <p:cNvPr id="178" name="Google Shape;178;p3"/>
          <p:cNvSpPr/>
          <p:nvPr/>
        </p:nvSpPr>
        <p:spPr>
          <a:xfrm>
            <a:off x="493951" y="1000975"/>
            <a:ext cx="2624700" cy="864300"/>
          </a:xfrm>
          <a:prstGeom prst="wedgeRoundRectCallout">
            <a:avLst>
              <a:gd fmla="val 20419" name="adj1"/>
              <a:gd fmla="val 11377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Wie funktioniert eigentlich das Rechenwerk? 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9" name="Google Shape;179;p3"/>
          <p:cNvGrpSpPr/>
          <p:nvPr/>
        </p:nvGrpSpPr>
        <p:grpSpPr>
          <a:xfrm>
            <a:off x="3311953" y="414043"/>
            <a:ext cx="2516958" cy="2420090"/>
            <a:chOff x="4101785" y="889008"/>
            <a:chExt cx="2036703" cy="2058600"/>
          </a:xfrm>
        </p:grpSpPr>
        <p:sp>
          <p:nvSpPr>
            <p:cNvPr id="180" name="Google Shape;180;p3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cap="flat" cmpd="sng" w="114300">
              <a:solidFill>
                <a:srgbClr val="783F0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81" name="Google Shape;181;p3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182" name="Google Shape;182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83" name="Google Shape;183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" name="Google Shape;184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" name="Google Shape;185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" name="Google Shape;186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" name="Google Shape;187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" name="Google Shape;188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" name="Google Shape;189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" name="Google Shape;190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" name="Google Shape;191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" name="Google Shape;192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3" name="Google Shape;193;p3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194" name="Google Shape;194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95" name="Google Shape;195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" name="Google Shape;196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" name="Google Shape;197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8" name="Google Shape;198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" name="Google Shape;199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" name="Google Shape;200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" name="Google Shape;201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2" name="Google Shape;202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3" name="Google Shape;203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4" name="Google Shape;204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5" name="Google Shape;205;p3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206" name="Google Shape;206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07" name="Google Shape;207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8" name="Google Shape;208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9" name="Google Shape;209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" name="Google Shape;210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" name="Google Shape;211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" name="Google Shape;212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" name="Google Shape;213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" name="Google Shape;214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5" name="Google Shape;215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6" name="Google Shape;216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7" name="Google Shape;217;p3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218" name="Google Shape;218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19" name="Google Shape;219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" name="Google Shape;220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1" name="Google Shape;221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2" name="Google Shape;222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3" name="Google Shape;223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4" name="Google Shape;224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5" name="Google Shape;225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6" name="Google Shape;226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7" name="Google Shape;227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" name="Google Shape;228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9" name="Google Shape;229;p3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230" name="Google Shape;230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31" name="Google Shape;231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" name="Google Shape;232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" name="Google Shape;233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" name="Google Shape;234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" name="Google Shape;235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" name="Google Shape;236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" name="Google Shape;237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" name="Google Shape;238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" name="Google Shape;239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" name="Google Shape;240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1" name="Google Shape;241;p3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242" name="Google Shape;242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43" name="Google Shape;243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" name="Google Shape;244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5" name="Google Shape;245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" name="Google Shape;246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" name="Google Shape;247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" name="Google Shape;248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" name="Google Shape;249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" name="Google Shape;250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" name="Google Shape;251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" name="Google Shape;252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3" name="Google Shape;253;p3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254" name="Google Shape;254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55" name="Google Shape;255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" name="Google Shape;256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" name="Google Shape;257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" name="Google Shape;258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" name="Google Shape;259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" name="Google Shape;260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2" name="Google Shape;262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3" name="Google Shape;263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4" name="Google Shape;264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5" name="Google Shape;265;p3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266" name="Google Shape;266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67" name="Google Shape;267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8" name="Google Shape;268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9" name="Google Shape;269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0" name="Google Shape;270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" name="Google Shape;271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" name="Google Shape;272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" name="Google Shape;273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" name="Google Shape;274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" name="Google Shape;275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6" name="Google Shape;276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7" name="Google Shape;277;p3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278" name="Google Shape;278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79" name="Google Shape;279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" name="Google Shape;280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" name="Google Shape;281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2" name="Google Shape;282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" name="Google Shape;283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" name="Google Shape;284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" name="Google Shape;285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" name="Google Shape;286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" name="Google Shape;287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" name="Google Shape;288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289" name="Google Shape;2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88693" y="283412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5" name="Shape 1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" name="Google Shape;1126;p19"/>
          <p:cNvSpPr/>
          <p:nvPr/>
        </p:nvSpPr>
        <p:spPr>
          <a:xfrm>
            <a:off x="9875" y="4073825"/>
            <a:ext cx="3257100" cy="1066200"/>
          </a:xfrm>
          <a:prstGeom prst="wedgeRoundRectCallout">
            <a:avLst>
              <a:gd fmla="val 58499" name="adj1"/>
              <a:gd fmla="val 969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Zusatzelektronik zur Steuerung der ALU und zum Auswerten des Ergebnisses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27" name="Google Shape;1127;p19"/>
          <p:cNvCxnSpPr>
            <a:stCxn id="1128" idx="2"/>
            <a:endCxn id="1129" idx="1"/>
          </p:cNvCxnSpPr>
          <p:nvPr/>
        </p:nvCxnSpPr>
        <p:spPr>
          <a:xfrm flipH="1" rot="-5400000">
            <a:off x="5106600" y="2311950"/>
            <a:ext cx="1149000" cy="2324100"/>
          </a:xfrm>
          <a:prstGeom prst="bentConnector4">
            <a:avLst>
              <a:gd fmla="val 99388" name="adj1"/>
              <a:gd fmla="val 5415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30" name="Google Shape;1130;p19"/>
          <p:cNvCxnSpPr>
            <a:stCxn id="1131" idx="3"/>
            <a:endCxn id="1132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133" name="Google Shape;1133;p19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134" name="Google Shape;1134;p19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5" name="Google Shape;1135;p19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31" name="Google Shape;1131;p19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6" name="Google Shape;1136;p19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37" name="Google Shape;1137;p19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138" name="Google Shape;1138;p1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9" name="Google Shape;1139;p1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40" name="Google Shape;1140;p19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141" name="Google Shape;1141;p1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2" name="Google Shape;1142;p1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43" name="Google Shape;1143;p19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144" name="Google Shape;1144;p1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5" name="Google Shape;1145;p1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46" name="Google Shape;1146;p19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147" name="Google Shape;1147;p1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8" name="Google Shape;1148;p1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49" name="Google Shape;1149;p19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150" name="Google Shape;1150;p1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1" name="Google Shape;1151;p1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52" name="Google Shape;1152;p19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153" name="Google Shape;1153;p1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4" name="Google Shape;1154;p1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55" name="Google Shape;1155;p19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156" name="Google Shape;1156;p1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7" name="Google Shape;1157;p19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158" name="Google Shape;1158;p19"/>
          <p:cNvCxnSpPr>
            <a:stCxn id="1153" idx="1"/>
            <a:endCxn id="1156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1159" name="Google Shape;1159;p19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160" name="Google Shape;1160;p19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1" name="Google Shape;1161;p19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8" name="Google Shape;1128;p19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62" name="Google Shape;1162;p19"/>
          <p:cNvCxnSpPr>
            <a:stCxn id="1135" idx="0"/>
            <a:endCxn id="1135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63" name="Google Shape;1163;p19"/>
          <p:cNvCxnSpPr>
            <a:stCxn id="1135" idx="2"/>
            <a:endCxn id="1135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64" name="Google Shape;1164;p19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5" name="Google Shape;1165;p19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6" name="Google Shape;1166;p19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7" name="Google Shape;1167;p19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add 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8" name="Google Shape;1168;p19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9" name="Google Shape;1169;p19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0" name="Google Shape;1170;p19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1" name="Google Shape;1171;p19"/>
          <p:cNvSpPr/>
          <p:nvPr/>
        </p:nvSpPr>
        <p:spPr>
          <a:xfrm>
            <a:off x="8377901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2" name="Google Shape;1172;p19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fmla="val 34190" name="adj1"/>
              <a:gd fmla="val 27975" name="adj2"/>
              <a:gd fmla="val 3625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3" name="Google Shape;1173;p19"/>
          <p:cNvSpPr/>
          <p:nvPr/>
        </p:nvSpPr>
        <p:spPr>
          <a:xfrm flipH="1" rot="-5400000">
            <a:off x="5705825" y="1399400"/>
            <a:ext cx="1066200" cy="1208400"/>
          </a:xfrm>
          <a:prstGeom prst="bentUpArrow">
            <a:avLst>
              <a:gd fmla="val 10113" name="adj1"/>
              <a:gd fmla="val 12719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4" name="Google Shape;1174;p19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5" name="Google Shape;1175;p19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76" name="Google Shape;1176;p19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177" name="Google Shape;1177;p19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8" name="Google Shape;1178;p19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79" name="Google Shape;1179;p19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9" name="Google Shape;1129;p19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0" name="Google Shape;1180;p19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2" name="Google Shape;1132;p19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1" name="Google Shape;1181;p19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2" name="Google Shape;1182;p19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3" name="Google Shape;1183;p19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84" name="Google Shape;1184;p19"/>
          <p:cNvCxnSpPr>
            <a:stCxn id="1178" idx="2"/>
            <a:endCxn id="1180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85" name="Google Shape;1185;p19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6" name="Google Shape;1186;p19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7" name="Google Shape;1187;p19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8" name="Google Shape;1188;p19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9" name="Google Shape;118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190" name="Google Shape;1190;p19"/>
          <p:cNvSpPr/>
          <p:nvPr/>
        </p:nvSpPr>
        <p:spPr>
          <a:xfrm rot="1067381">
            <a:off x="5283012" y="54186"/>
            <a:ext cx="3681220" cy="5054528"/>
          </a:xfrm>
          <a:prstGeom prst="ellipse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91" name="Google Shape;1191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62492" y="32302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5" name="Shape 1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96" name="Google Shape;1196;p20"/>
          <p:cNvCxnSpPr>
            <a:stCxn id="1197" idx="2"/>
            <a:endCxn id="1198" idx="1"/>
          </p:cNvCxnSpPr>
          <p:nvPr/>
        </p:nvCxnSpPr>
        <p:spPr>
          <a:xfrm flipH="1" rot="-5400000">
            <a:off x="5106600" y="2311950"/>
            <a:ext cx="1149000" cy="2324100"/>
          </a:xfrm>
          <a:prstGeom prst="bentConnector4">
            <a:avLst>
              <a:gd fmla="val 99388" name="adj1"/>
              <a:gd fmla="val 5415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99" name="Google Shape;1199;p20"/>
          <p:cNvCxnSpPr>
            <a:stCxn id="1200" idx="3"/>
            <a:endCxn id="1201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02" name="Google Shape;1202;p20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203" name="Google Shape;1203;p20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4" name="Google Shape;1204;p20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00" name="Google Shape;1200;p20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5" name="Google Shape;1205;p20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06" name="Google Shape;1206;p20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207" name="Google Shape;1207;p2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8" name="Google Shape;1208;p2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09" name="Google Shape;1209;p20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210" name="Google Shape;1210;p2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1" name="Google Shape;1211;p2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12" name="Google Shape;1212;p20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213" name="Google Shape;1213;p2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4" name="Google Shape;1214;p2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15" name="Google Shape;1215;p20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216" name="Google Shape;1216;p2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7" name="Google Shape;1217;p2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18" name="Google Shape;1218;p20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219" name="Google Shape;1219;p2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0" name="Google Shape;1220;p2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21" name="Google Shape;1221;p20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222" name="Google Shape;1222;p2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3" name="Google Shape;1223;p2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24" name="Google Shape;1224;p20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225" name="Google Shape;1225;p2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6" name="Google Shape;1226;p20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227" name="Google Shape;1227;p20"/>
          <p:cNvCxnSpPr>
            <a:stCxn id="1222" idx="1"/>
            <a:endCxn id="1225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1228" name="Google Shape;1228;p20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229" name="Google Shape;1229;p20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0" name="Google Shape;1230;p20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7" name="Google Shape;1197;p20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31" name="Google Shape;1231;p20"/>
          <p:cNvCxnSpPr>
            <a:stCxn id="1204" idx="0"/>
            <a:endCxn id="1204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32" name="Google Shape;1232;p20"/>
          <p:cNvCxnSpPr>
            <a:stCxn id="1204" idx="2"/>
            <a:endCxn id="1204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33" name="Google Shape;1233;p20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4" name="Google Shape;1234;p20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5" name="Google Shape;1235;p20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6" name="Google Shape;1236;p20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add 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7" name="Google Shape;1237;p20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8" name="Google Shape;1238;p20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9" name="Google Shape;1239;p20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0" name="Google Shape;1240;p20"/>
          <p:cNvSpPr/>
          <p:nvPr/>
        </p:nvSpPr>
        <p:spPr>
          <a:xfrm>
            <a:off x="8377901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1" name="Google Shape;1241;p20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fmla="val 34190" name="adj1"/>
              <a:gd fmla="val 27975" name="adj2"/>
              <a:gd fmla="val 3625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2" name="Google Shape;1242;p20"/>
          <p:cNvSpPr/>
          <p:nvPr/>
        </p:nvSpPr>
        <p:spPr>
          <a:xfrm flipH="1" rot="-5400000">
            <a:off x="5705825" y="1399400"/>
            <a:ext cx="1066200" cy="1208400"/>
          </a:xfrm>
          <a:prstGeom prst="bentUpArrow">
            <a:avLst>
              <a:gd fmla="val 10113" name="adj1"/>
              <a:gd fmla="val 12719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3" name="Google Shape;1243;p20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4" name="Google Shape;1244;p20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45" name="Google Shape;1245;p20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246" name="Google Shape;1246;p20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7" name="Google Shape;1247;p20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48" name="Google Shape;1248;p20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8" name="Google Shape;1198;p20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9" name="Google Shape;1249;p20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1" name="Google Shape;1201;p20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0" name="Google Shape;1250;p20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1" name="Google Shape;1251;p20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2" name="Google Shape;1252;p20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53" name="Google Shape;1253;p20"/>
          <p:cNvCxnSpPr>
            <a:stCxn id="1247" idx="2"/>
            <a:endCxn id="1249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54" name="Google Shape;1254;p20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5" name="Google Shape;1255;p20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6" name="Google Shape;1256;p20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7" name="Google Shape;1257;p20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58" name="Google Shape;125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9" name="Google Shape;1259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93631" y="1474510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0" name="Google Shape;1260;p20"/>
          <p:cNvSpPr/>
          <p:nvPr/>
        </p:nvSpPr>
        <p:spPr>
          <a:xfrm>
            <a:off x="4553825" y="3179225"/>
            <a:ext cx="2401800" cy="1066200"/>
          </a:xfrm>
          <a:prstGeom prst="wedgeRoundRectCallout">
            <a:avLst>
              <a:gd fmla="val 71845" name="adj1"/>
              <a:gd fmla="val -19383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Anweisung steht im Befehlsregister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4" name="Shape 1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5" name="Google Shape;1265;p21"/>
          <p:cNvSpPr txBox="1"/>
          <p:nvPr/>
        </p:nvSpPr>
        <p:spPr>
          <a:xfrm>
            <a:off x="4979325" y="4064374"/>
            <a:ext cx="1436700" cy="7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66" name="Google Shape;1266;p21"/>
          <p:cNvCxnSpPr>
            <a:stCxn id="1267" idx="2"/>
            <a:endCxn id="1268" idx="1"/>
          </p:cNvCxnSpPr>
          <p:nvPr/>
        </p:nvCxnSpPr>
        <p:spPr>
          <a:xfrm flipH="1" rot="-5400000">
            <a:off x="5106600" y="2311950"/>
            <a:ext cx="1149000" cy="2324100"/>
          </a:xfrm>
          <a:prstGeom prst="bentConnector4">
            <a:avLst>
              <a:gd fmla="val 99388" name="adj1"/>
              <a:gd fmla="val 5415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69" name="Google Shape;1269;p21"/>
          <p:cNvCxnSpPr>
            <a:stCxn id="1270" idx="3"/>
            <a:endCxn id="1271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72" name="Google Shape;1272;p21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273" name="Google Shape;1273;p21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4" name="Google Shape;1274;p21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70" name="Google Shape;1270;p21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5" name="Google Shape;1275;p21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76" name="Google Shape;1276;p21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277" name="Google Shape;1277;p2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8" name="Google Shape;1278;p2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79" name="Google Shape;1279;p21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280" name="Google Shape;1280;p2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1" name="Google Shape;1281;p2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82" name="Google Shape;1282;p21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283" name="Google Shape;1283;p2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4" name="Google Shape;1284;p2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85" name="Google Shape;1285;p21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286" name="Google Shape;1286;p2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7" name="Google Shape;1287;p2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88" name="Google Shape;1288;p21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289" name="Google Shape;1289;p2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0" name="Google Shape;1290;p2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91" name="Google Shape;1291;p21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292" name="Google Shape;1292;p2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3" name="Google Shape;1293;p2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94" name="Google Shape;1294;p21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295" name="Google Shape;1295;p2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6" name="Google Shape;1296;p21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297" name="Google Shape;1297;p21"/>
          <p:cNvCxnSpPr>
            <a:stCxn id="1292" idx="1"/>
            <a:endCxn id="1295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1298" name="Google Shape;1298;p21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299" name="Google Shape;1299;p21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0" name="Google Shape;1300;p21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7" name="Google Shape;1267;p21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01" name="Google Shape;1301;p21"/>
          <p:cNvCxnSpPr>
            <a:stCxn id="1274" idx="0"/>
            <a:endCxn id="1274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02" name="Google Shape;1302;p21"/>
          <p:cNvCxnSpPr>
            <a:stCxn id="1274" idx="2"/>
            <a:endCxn id="1274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03" name="Google Shape;1303;p21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4" name="Google Shape;1304;p21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5" name="Google Shape;1305;p21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6" name="Google Shape;1306;p21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add 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7" name="Google Shape;1307;p21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S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8" name="Google Shape;1308;p21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9" name="Google Shape;1309;p21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0" name="Google Shape;1310;p21"/>
          <p:cNvSpPr/>
          <p:nvPr/>
        </p:nvSpPr>
        <p:spPr>
          <a:xfrm>
            <a:off x="8377901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1" name="Google Shape;1311;p21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fmla="val 34190" name="adj1"/>
              <a:gd fmla="val 27975" name="adj2"/>
              <a:gd fmla="val 3625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2" name="Google Shape;1312;p21"/>
          <p:cNvSpPr/>
          <p:nvPr/>
        </p:nvSpPr>
        <p:spPr>
          <a:xfrm flipH="1" rot="-5400000">
            <a:off x="5705825" y="1399400"/>
            <a:ext cx="1066200" cy="1208400"/>
          </a:xfrm>
          <a:prstGeom prst="bentUpArrow">
            <a:avLst>
              <a:gd fmla="val 10113" name="adj1"/>
              <a:gd fmla="val 12719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3" name="Google Shape;1313;p21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4" name="Google Shape;1314;p21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15" name="Google Shape;1315;p21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316" name="Google Shape;1316;p21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7" name="Google Shape;1317;p21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18" name="Google Shape;1318;p21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8" name="Google Shape;1268;p21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9" name="Google Shape;1319;p21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1" name="Google Shape;1271;p21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0" name="Google Shape;1320;p21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1" name="Google Shape;1321;p21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2" name="Google Shape;1322;p21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23" name="Google Shape;1323;p21"/>
          <p:cNvCxnSpPr>
            <a:stCxn id="1317" idx="2"/>
            <a:endCxn id="1319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24" name="Google Shape;1324;p21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5" name="Google Shape;1325;p21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6" name="Google Shape;1326;p21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27" name="Google Shape;1327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8" name="Google Shape;1328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69956" y="1809585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9" name="Google Shape;1329;p21"/>
          <p:cNvSpPr/>
          <p:nvPr/>
        </p:nvSpPr>
        <p:spPr>
          <a:xfrm>
            <a:off x="722100" y="1126700"/>
            <a:ext cx="5524500" cy="2590500"/>
          </a:xfrm>
          <a:prstGeom prst="wedgeRoundRectCallout">
            <a:avLst>
              <a:gd fmla="val 70882" name="adj1"/>
              <a:gd fmla="val -541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Optional kann mi</a:t>
            </a:r>
            <a:r>
              <a:rPr lang="de-DE" sz="1800">
                <a:solidFill>
                  <a:srgbClr val="0000FF"/>
                </a:solidFill>
              </a:rPr>
              <a:t>t dem Zusatz </a:t>
            </a:r>
            <a:r>
              <a:rPr lang="de-DE" sz="1800">
                <a:solidFill>
                  <a:srgbClr val="FF0000"/>
                </a:solidFill>
              </a:rPr>
              <a:t>s</a:t>
            </a:r>
            <a:r>
              <a:rPr lang="de-DE" sz="1800">
                <a:solidFill>
                  <a:srgbClr val="0000FF"/>
                </a:solidFill>
              </a:rPr>
              <a:t> </a:t>
            </a: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geprüft werden, ob das Ergebnis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Arial"/>
              <a:buChar char="-"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negativ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Arial"/>
              <a:buChar char="-"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Null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Arial"/>
              <a:buChar char="-"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Carry Überlauf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ist. 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Ergebnis wird in den entsprechenden Bit des Programm Status Registers PSR gespeichert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3" name="Shape 1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34" name="Google Shape;1334;p22"/>
          <p:cNvCxnSpPr>
            <a:stCxn id="1335" idx="2"/>
            <a:endCxn id="1336" idx="1"/>
          </p:cNvCxnSpPr>
          <p:nvPr/>
        </p:nvCxnSpPr>
        <p:spPr>
          <a:xfrm flipH="1" rot="-5400000">
            <a:off x="5106600" y="2311950"/>
            <a:ext cx="1149000" cy="2324100"/>
          </a:xfrm>
          <a:prstGeom prst="bentConnector4">
            <a:avLst>
              <a:gd fmla="val 99388" name="adj1"/>
              <a:gd fmla="val 5415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37" name="Google Shape;1337;p22"/>
          <p:cNvCxnSpPr>
            <a:stCxn id="1338" idx="3"/>
            <a:endCxn id="1339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40" name="Google Shape;1340;p22"/>
          <p:cNvSpPr/>
          <p:nvPr/>
        </p:nvSpPr>
        <p:spPr>
          <a:xfrm>
            <a:off x="393000" y="3852925"/>
            <a:ext cx="1847700" cy="1066200"/>
          </a:xfrm>
          <a:prstGeom prst="wedgeRoundRectCallout">
            <a:avLst>
              <a:gd fmla="val 86958" name="adj1"/>
              <a:gd fmla="val -1126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add schaltet die ALU auf addieren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41" name="Google Shape;1341;p22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342" name="Google Shape;1342;p22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3" name="Google Shape;1343;p22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38" name="Google Shape;1338;p22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4" name="Google Shape;1344;p22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45" name="Google Shape;1345;p22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346" name="Google Shape;1346;p2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7" name="Google Shape;1347;p2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8" name="Google Shape;1348;p22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349" name="Google Shape;1349;p2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0" name="Google Shape;1350;p2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1" name="Google Shape;1351;p22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352" name="Google Shape;1352;p2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3" name="Google Shape;1353;p2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4" name="Google Shape;1354;p22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355" name="Google Shape;1355;p2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6" name="Google Shape;1356;p2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7" name="Google Shape;1357;p22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358" name="Google Shape;1358;p2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9" name="Google Shape;1359;p2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60" name="Google Shape;1360;p22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361" name="Google Shape;1361;p2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2" name="Google Shape;1362;p2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63" name="Google Shape;1363;p22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364" name="Google Shape;1364;p2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5" name="Google Shape;1365;p22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366" name="Google Shape;1366;p22"/>
          <p:cNvCxnSpPr>
            <a:stCxn id="1361" idx="1"/>
            <a:endCxn id="1364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1367" name="Google Shape;1367;p22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368" name="Google Shape;1368;p22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9" name="Google Shape;1369;p22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5" name="Google Shape;1335;p22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70" name="Google Shape;1370;p22"/>
          <p:cNvCxnSpPr>
            <a:stCxn id="1343" idx="0"/>
            <a:endCxn id="1343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71" name="Google Shape;1371;p22"/>
          <p:cNvCxnSpPr>
            <a:stCxn id="1343" idx="2"/>
            <a:endCxn id="1343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72" name="Google Shape;1372;p22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3" name="Google Shape;1373;p22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4" name="Google Shape;1374;p22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5" name="Google Shape;1375;p22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 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6" name="Google Shape;1376;p22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7" name="Google Shape;1377;p22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8" name="Google Shape;1378;p22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9" name="Google Shape;1379;p22"/>
          <p:cNvSpPr/>
          <p:nvPr/>
        </p:nvSpPr>
        <p:spPr>
          <a:xfrm>
            <a:off x="8377901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0" name="Google Shape;1380;p22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fmla="val 34190" name="adj1"/>
              <a:gd fmla="val 27975" name="adj2"/>
              <a:gd fmla="val 3625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1" name="Google Shape;1381;p22"/>
          <p:cNvSpPr/>
          <p:nvPr/>
        </p:nvSpPr>
        <p:spPr>
          <a:xfrm flipH="1" rot="-5400000">
            <a:off x="5705825" y="1399400"/>
            <a:ext cx="1066200" cy="1208400"/>
          </a:xfrm>
          <a:prstGeom prst="bentUpArrow">
            <a:avLst>
              <a:gd fmla="val 10113" name="adj1"/>
              <a:gd fmla="val 12719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2" name="Google Shape;1382;p22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3" name="Google Shape;1383;p22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84" name="Google Shape;1384;p22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385" name="Google Shape;1385;p22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6" name="Google Shape;1386;p22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87" name="Google Shape;1387;p22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6" name="Google Shape;1336;p22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8" name="Google Shape;1388;p22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9" name="Google Shape;1339;p22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9" name="Google Shape;1389;p22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0" name="Google Shape;1390;p22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1" name="Google Shape;1391;p22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92" name="Google Shape;1392;p22"/>
          <p:cNvCxnSpPr>
            <a:stCxn id="1386" idx="2"/>
            <a:endCxn id="1388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93" name="Google Shape;1393;p22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4" name="Google Shape;1394;p22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5" name="Google Shape;1395;p22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6" name="Google Shape;1396;p22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97" name="Google Shape;1397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398" name="Google Shape;1398;p22"/>
          <p:cNvSpPr txBox="1"/>
          <p:nvPr/>
        </p:nvSpPr>
        <p:spPr>
          <a:xfrm>
            <a:off x="5874725" y="2167500"/>
            <a:ext cx="1208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Addiere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9" name="Google Shape;1399;p22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0" name="Google Shape;1400;p22"/>
          <p:cNvSpPr/>
          <p:nvPr/>
        </p:nvSpPr>
        <p:spPr>
          <a:xfrm>
            <a:off x="510165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1" name="Google Shape;1401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0806" y="3505835"/>
            <a:ext cx="1159904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5" name="Shape 1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06" name="Google Shape;1406;p23"/>
          <p:cNvCxnSpPr>
            <a:stCxn id="1407" idx="2"/>
            <a:endCxn id="1408" idx="1"/>
          </p:cNvCxnSpPr>
          <p:nvPr/>
        </p:nvCxnSpPr>
        <p:spPr>
          <a:xfrm flipH="1" rot="-5400000">
            <a:off x="5106600" y="2311950"/>
            <a:ext cx="1149000" cy="2324100"/>
          </a:xfrm>
          <a:prstGeom prst="bentConnector4">
            <a:avLst>
              <a:gd fmla="val 99388" name="adj1"/>
              <a:gd fmla="val 5415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09" name="Google Shape;1409;p23"/>
          <p:cNvCxnSpPr>
            <a:stCxn id="1410" idx="3"/>
            <a:endCxn id="1411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12" name="Google Shape;1412;p23"/>
          <p:cNvSpPr/>
          <p:nvPr/>
        </p:nvSpPr>
        <p:spPr>
          <a:xfrm>
            <a:off x="393000" y="3852925"/>
            <a:ext cx="1847700" cy="1066200"/>
          </a:xfrm>
          <a:prstGeom prst="wedgeRoundRectCallout">
            <a:avLst>
              <a:gd fmla="val 86958" name="adj1"/>
              <a:gd fmla="val -1126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150+230=380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13" name="Google Shape;1413;p23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414" name="Google Shape;1414;p23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5" name="Google Shape;1415;p23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10" name="Google Shape;1410;p23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6" name="Google Shape;1416;p23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17" name="Google Shape;1417;p23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418" name="Google Shape;1418;p23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9" name="Google Shape;1419;p23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20" name="Google Shape;1420;p23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421" name="Google Shape;1421;p23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2" name="Google Shape;1422;p23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23" name="Google Shape;1423;p23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424" name="Google Shape;1424;p23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5" name="Google Shape;1425;p23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26" name="Google Shape;1426;p23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427" name="Google Shape;1427;p23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8" name="Google Shape;1428;p23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29" name="Google Shape;1429;p23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430" name="Google Shape;1430;p23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1" name="Google Shape;1431;p23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32" name="Google Shape;1432;p23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433" name="Google Shape;1433;p23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4" name="Google Shape;1434;p23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35" name="Google Shape;1435;p23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436" name="Google Shape;1436;p23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7" name="Google Shape;1437;p23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438" name="Google Shape;1438;p23"/>
          <p:cNvCxnSpPr>
            <a:stCxn id="1433" idx="1"/>
            <a:endCxn id="1436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1439" name="Google Shape;1439;p23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440" name="Google Shape;1440;p23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1" name="Google Shape;1441;p23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7" name="Google Shape;1407;p23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42" name="Google Shape;1442;p23"/>
          <p:cNvCxnSpPr>
            <a:stCxn id="1415" idx="0"/>
            <a:endCxn id="1415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43" name="Google Shape;1443;p23"/>
          <p:cNvCxnSpPr>
            <a:stCxn id="1415" idx="2"/>
            <a:endCxn id="1415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44" name="Google Shape;1444;p23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5" name="Google Shape;1445;p23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6" name="Google Shape;1446;p23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7" name="Google Shape;1447;p23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 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8" name="Google Shape;1448;p23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9" name="Google Shape;1449;p23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0" name="Google Shape;1450;p23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1" name="Google Shape;1451;p23"/>
          <p:cNvSpPr/>
          <p:nvPr/>
        </p:nvSpPr>
        <p:spPr>
          <a:xfrm>
            <a:off x="8377901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2" name="Google Shape;1452;p23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fmla="val 34190" name="adj1"/>
              <a:gd fmla="val 27975" name="adj2"/>
              <a:gd fmla="val 3625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3" name="Google Shape;1453;p23"/>
          <p:cNvSpPr/>
          <p:nvPr/>
        </p:nvSpPr>
        <p:spPr>
          <a:xfrm flipH="1" rot="-5400000">
            <a:off x="5705825" y="1399400"/>
            <a:ext cx="1066200" cy="1208400"/>
          </a:xfrm>
          <a:prstGeom prst="bentUpArrow">
            <a:avLst>
              <a:gd fmla="val 10113" name="adj1"/>
              <a:gd fmla="val 12719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4" name="Google Shape;1454;p23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5" name="Google Shape;1455;p23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56" name="Google Shape;1456;p23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457" name="Google Shape;1457;p23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8" name="Google Shape;1458;p23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59" name="Google Shape;1459;p23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8" name="Google Shape;1408;p23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0" name="Google Shape;1460;p23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1" name="Google Shape;1411;p23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1" name="Google Shape;1461;p23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2" name="Google Shape;1462;p23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3" name="Google Shape;1463;p23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64" name="Google Shape;1464;p23"/>
          <p:cNvCxnSpPr>
            <a:stCxn id="1458" idx="2"/>
            <a:endCxn id="1460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65" name="Google Shape;1465;p23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6" name="Google Shape;1466;p23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7" name="Google Shape;1467;p23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8" name="Google Shape;1468;p23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69" name="Google Shape;1469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470" name="Google Shape;1470;p23"/>
          <p:cNvSpPr txBox="1"/>
          <p:nvPr/>
        </p:nvSpPr>
        <p:spPr>
          <a:xfrm>
            <a:off x="5874725" y="2167500"/>
            <a:ext cx="1208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Addiere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1" name="Google Shape;1471;p23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2" name="Google Shape;1472;p23"/>
          <p:cNvSpPr/>
          <p:nvPr/>
        </p:nvSpPr>
        <p:spPr>
          <a:xfrm>
            <a:off x="510165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230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3" name="Google Shape;1473;p23"/>
          <p:cNvSpPr/>
          <p:nvPr/>
        </p:nvSpPr>
        <p:spPr>
          <a:xfrm>
            <a:off x="4294775" y="2883636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380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74" name="Google Shape;1474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0806" y="3505835"/>
            <a:ext cx="1159904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8" name="Shape 1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79" name="Google Shape;1479;g6eaa321cf0_0_309"/>
          <p:cNvCxnSpPr>
            <a:stCxn id="1480" idx="2"/>
            <a:endCxn id="1481" idx="1"/>
          </p:cNvCxnSpPr>
          <p:nvPr/>
        </p:nvCxnSpPr>
        <p:spPr>
          <a:xfrm flipH="1" rot="-5400000">
            <a:off x="5106600" y="2311950"/>
            <a:ext cx="1149000" cy="2324100"/>
          </a:xfrm>
          <a:prstGeom prst="bentConnector4">
            <a:avLst>
              <a:gd fmla="val 99388" name="adj1"/>
              <a:gd fmla="val 5415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82" name="Google Shape;1482;g6eaa321cf0_0_309"/>
          <p:cNvCxnSpPr>
            <a:stCxn id="1483" idx="3"/>
            <a:endCxn id="1484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85" name="Google Shape;1485;g6eaa321cf0_0_309"/>
          <p:cNvSpPr/>
          <p:nvPr/>
        </p:nvSpPr>
        <p:spPr>
          <a:xfrm>
            <a:off x="393000" y="3852925"/>
            <a:ext cx="1847700" cy="1066200"/>
          </a:xfrm>
          <a:prstGeom prst="wedgeRoundRectCallout">
            <a:avLst>
              <a:gd fmla="val 86958" name="adj1"/>
              <a:gd fmla="val -1126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150+230=380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>
                <a:solidFill>
                  <a:srgbClr val="0000FF"/>
                </a:solidFill>
              </a:rPr>
              <a:t>in R2 gespeichert</a:t>
            </a:r>
            <a:endParaRPr sz="1800">
              <a:solidFill>
                <a:srgbClr val="0000FF"/>
              </a:solidFill>
            </a:endParaRPr>
          </a:p>
        </p:txBody>
      </p:sp>
      <p:grpSp>
        <p:nvGrpSpPr>
          <p:cNvPr id="1486" name="Google Shape;1486;g6eaa321cf0_0_309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487" name="Google Shape;1487;g6eaa321cf0_0_309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8" name="Google Shape;1488;g6eaa321cf0_0_309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83" name="Google Shape;1483;g6eaa321cf0_0_309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9" name="Google Shape;1489;g6eaa321cf0_0_309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90" name="Google Shape;1490;g6eaa321cf0_0_309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491" name="Google Shape;1491;g6eaa321cf0_0_30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2" name="Google Shape;1492;g6eaa321cf0_0_30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93" name="Google Shape;1493;g6eaa321cf0_0_309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494" name="Google Shape;1494;g6eaa321cf0_0_30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5" name="Google Shape;1495;g6eaa321cf0_0_30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96" name="Google Shape;1496;g6eaa321cf0_0_309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497" name="Google Shape;1497;g6eaa321cf0_0_30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0000"/>
                  </a:solidFill>
                </a:rPr>
                <a:t>380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8" name="Google Shape;1498;g6eaa321cf0_0_30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99" name="Google Shape;1499;g6eaa321cf0_0_309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500" name="Google Shape;1500;g6eaa321cf0_0_30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1" name="Google Shape;1501;g6eaa321cf0_0_30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02" name="Google Shape;1502;g6eaa321cf0_0_309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503" name="Google Shape;1503;g6eaa321cf0_0_30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4" name="Google Shape;1504;g6eaa321cf0_0_30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05" name="Google Shape;1505;g6eaa321cf0_0_309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506" name="Google Shape;1506;g6eaa321cf0_0_30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7" name="Google Shape;1507;g6eaa321cf0_0_30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08" name="Google Shape;1508;g6eaa321cf0_0_309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509" name="Google Shape;1509;g6eaa321cf0_0_30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0" name="Google Shape;1510;g6eaa321cf0_0_309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511" name="Google Shape;1511;g6eaa321cf0_0_309"/>
          <p:cNvCxnSpPr>
            <a:stCxn id="1506" idx="1"/>
            <a:endCxn id="1509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1512" name="Google Shape;1512;g6eaa321cf0_0_309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513" name="Google Shape;1513;g6eaa321cf0_0_309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4" name="Google Shape;1514;g6eaa321cf0_0_309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0" name="Google Shape;1480;g6eaa321cf0_0_309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15" name="Google Shape;1515;g6eaa321cf0_0_309"/>
          <p:cNvCxnSpPr>
            <a:stCxn id="1488" idx="0"/>
            <a:endCxn id="1488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16" name="Google Shape;1516;g6eaa321cf0_0_309"/>
          <p:cNvCxnSpPr>
            <a:stCxn id="1488" idx="2"/>
            <a:endCxn id="1488" idx="0"/>
          </p:cNvCxnSpPr>
          <p:nvPr/>
        </p:nvCxnSpPr>
        <p:spPr>
          <a:xfrm>
            <a:off x="4214770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517" name="Google Shape;1517;g6eaa321cf0_0_309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8" name="Google Shape;1518;g6eaa321cf0_0_309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9" name="Google Shape;1519;g6eaa321cf0_0_309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0" name="Google Shape;1520;g6eaa321cf0_0_309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 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1" name="Google Shape;1521;g6eaa321cf0_0_309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2" name="Google Shape;1522;g6eaa321cf0_0_309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3" name="Google Shape;1523;g6eaa321cf0_0_309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4" name="Google Shape;1524;g6eaa321cf0_0_309"/>
          <p:cNvSpPr/>
          <p:nvPr/>
        </p:nvSpPr>
        <p:spPr>
          <a:xfrm>
            <a:off x="8377901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5" name="Google Shape;1525;g6eaa321cf0_0_309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fmla="val 34190" name="adj1"/>
              <a:gd fmla="val 27975" name="adj2"/>
              <a:gd fmla="val 3625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6" name="Google Shape;1526;g6eaa321cf0_0_309"/>
          <p:cNvSpPr/>
          <p:nvPr/>
        </p:nvSpPr>
        <p:spPr>
          <a:xfrm flipH="1" rot="-5400000">
            <a:off x="5705825" y="1399400"/>
            <a:ext cx="1066200" cy="1208400"/>
          </a:xfrm>
          <a:prstGeom prst="bentUpArrow">
            <a:avLst>
              <a:gd fmla="val 10113" name="adj1"/>
              <a:gd fmla="val 12719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7" name="Google Shape;1527;g6eaa321cf0_0_309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8" name="Google Shape;1528;g6eaa321cf0_0_309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29" name="Google Shape;1529;g6eaa321cf0_0_309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530" name="Google Shape;1530;g6eaa321cf0_0_309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1" name="Google Shape;1531;g6eaa321cf0_0_309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32" name="Google Shape;1532;g6eaa321cf0_0_309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1" name="Google Shape;1481;g6eaa321cf0_0_309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3" name="Google Shape;1533;g6eaa321cf0_0_309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4" name="Google Shape;1484;g6eaa321cf0_0_309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4" name="Google Shape;1534;g6eaa321cf0_0_309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5" name="Google Shape;1535;g6eaa321cf0_0_309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6" name="Google Shape;1536;g6eaa321cf0_0_309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37" name="Google Shape;1537;g6eaa321cf0_0_309"/>
          <p:cNvCxnSpPr>
            <a:stCxn id="1531" idx="2"/>
            <a:endCxn id="1533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538" name="Google Shape;1538;g6eaa321cf0_0_309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9" name="Google Shape;1539;g6eaa321cf0_0_309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0" name="Google Shape;1540;g6eaa321cf0_0_309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1" name="Google Shape;1541;g6eaa321cf0_0_309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2" name="Google Shape;1542;g6eaa321cf0_0_30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543" name="Google Shape;1543;g6eaa321cf0_0_309"/>
          <p:cNvSpPr txBox="1"/>
          <p:nvPr/>
        </p:nvSpPr>
        <p:spPr>
          <a:xfrm>
            <a:off x="5874725" y="2167500"/>
            <a:ext cx="1208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Addiere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4" name="Google Shape;1544;g6eaa321cf0_0_309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5" name="Google Shape;1545;g6eaa321cf0_0_309"/>
          <p:cNvSpPr/>
          <p:nvPr/>
        </p:nvSpPr>
        <p:spPr>
          <a:xfrm>
            <a:off x="510165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230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6" name="Google Shape;1546;g6eaa321cf0_0_309"/>
          <p:cNvSpPr/>
          <p:nvPr/>
        </p:nvSpPr>
        <p:spPr>
          <a:xfrm>
            <a:off x="4294775" y="2883636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380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7" name="Google Shape;1547;g6eaa321cf0_0_30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0806" y="3505835"/>
            <a:ext cx="1159904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1" name="Shape 1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52" name="Google Shape;1552;p24"/>
          <p:cNvCxnSpPr>
            <a:stCxn id="1553" idx="2"/>
            <a:endCxn id="1554" idx="1"/>
          </p:cNvCxnSpPr>
          <p:nvPr/>
        </p:nvCxnSpPr>
        <p:spPr>
          <a:xfrm flipH="1" rot="-5400000">
            <a:off x="5106600" y="2311950"/>
            <a:ext cx="1149000" cy="2324100"/>
          </a:xfrm>
          <a:prstGeom prst="bentConnector4">
            <a:avLst>
              <a:gd fmla="val 99388" name="adj1"/>
              <a:gd fmla="val 54151" name="adj2"/>
            </a:avLst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55" name="Google Shape;1555;p24"/>
          <p:cNvCxnSpPr>
            <a:stCxn id="1556" idx="3"/>
            <a:endCxn id="1557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558" name="Google Shape;1558;p24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559" name="Google Shape;1559;p24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0" name="Google Shape;1560;p24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56" name="Google Shape;1556;p24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1" name="Google Shape;1561;p24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62" name="Google Shape;1562;p24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563" name="Google Shape;1563;p2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4" name="Google Shape;1564;p2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65" name="Google Shape;1565;p24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566" name="Google Shape;1566;p2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7" name="Google Shape;1567;p2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68" name="Google Shape;1568;p24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569" name="Google Shape;1569;p2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0000"/>
                  </a:solidFill>
                </a:rPr>
                <a:t>380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0" name="Google Shape;1570;p2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71" name="Google Shape;1571;p24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572" name="Google Shape;1572;p2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3" name="Google Shape;1573;p2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74" name="Google Shape;1574;p24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575" name="Google Shape;1575;p2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6" name="Google Shape;1576;p2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77" name="Google Shape;1577;p24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578" name="Google Shape;1578;p2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9" name="Google Shape;1579;p2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80" name="Google Shape;1580;p24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581" name="Google Shape;1581;p2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2" name="Google Shape;1582;p24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583" name="Google Shape;1583;p24"/>
          <p:cNvCxnSpPr>
            <a:stCxn id="1578" idx="1"/>
            <a:endCxn id="1581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1584" name="Google Shape;1584;p24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585" name="Google Shape;1585;p24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6" name="Google Shape;1586;p24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3" name="Google Shape;1553;p24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87" name="Google Shape;1587;p24"/>
          <p:cNvCxnSpPr>
            <a:stCxn id="1560" idx="0"/>
            <a:endCxn id="1560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88" name="Google Shape;1588;p24"/>
          <p:cNvCxnSpPr>
            <a:stCxn id="1560" idx="2"/>
            <a:endCxn id="1560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589" name="Google Shape;1589;p24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0" name="Google Shape;1590;p24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1" name="Google Shape;1591;p24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2" name="Google Shape;1592;p24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 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3" name="Google Shape;1593;p24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s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4" name="Google Shape;1594;p24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5" name="Google Shape;1595;p24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6" name="Google Shape;1596;p24"/>
          <p:cNvSpPr/>
          <p:nvPr/>
        </p:nvSpPr>
        <p:spPr>
          <a:xfrm>
            <a:off x="8377901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7" name="Google Shape;1597;p24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fmla="val 34190" name="adj1"/>
              <a:gd fmla="val 27975" name="adj2"/>
              <a:gd fmla="val 3625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8" name="Google Shape;1598;p24"/>
          <p:cNvSpPr/>
          <p:nvPr/>
        </p:nvSpPr>
        <p:spPr>
          <a:xfrm flipH="1" rot="-5400000">
            <a:off x="5705825" y="1399400"/>
            <a:ext cx="1066200" cy="1208400"/>
          </a:xfrm>
          <a:prstGeom prst="bentUpArrow">
            <a:avLst>
              <a:gd fmla="val 10113" name="adj1"/>
              <a:gd fmla="val 12719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9" name="Google Shape;1599;p24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0" name="Google Shape;1600;p24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01" name="Google Shape;1601;p24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602" name="Google Shape;1602;p24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3" name="Google Shape;1603;p24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04" name="Google Shape;1604;p24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4" name="Google Shape;1554;p24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5" name="Google Shape;1605;p24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7" name="Google Shape;1557;p24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6" name="Google Shape;1606;p24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7" name="Google Shape;1607;p24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8" name="Google Shape;1608;p24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9" name="Google Shape;1609;p24"/>
          <p:cNvCxnSpPr>
            <a:stCxn id="1603" idx="2"/>
            <a:endCxn id="1605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10" name="Google Shape;1610;p24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1" name="Google Shape;1611;p24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2" name="Google Shape;1612;p24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3" name="Google Shape;1613;p24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14" name="Google Shape;1614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615" name="Google Shape;1615;p24"/>
          <p:cNvSpPr txBox="1"/>
          <p:nvPr/>
        </p:nvSpPr>
        <p:spPr>
          <a:xfrm>
            <a:off x="5874725" y="2167500"/>
            <a:ext cx="1208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Addiere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6" name="Google Shape;1616;p24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7" name="Google Shape;1617;p24"/>
          <p:cNvSpPr/>
          <p:nvPr/>
        </p:nvSpPr>
        <p:spPr>
          <a:xfrm>
            <a:off x="510165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230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8" name="Google Shape;1618;p24"/>
          <p:cNvSpPr/>
          <p:nvPr/>
        </p:nvSpPr>
        <p:spPr>
          <a:xfrm>
            <a:off x="4294763" y="289356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380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9" name="Google Shape;1619;p24"/>
          <p:cNvSpPr/>
          <p:nvPr/>
        </p:nvSpPr>
        <p:spPr>
          <a:xfrm>
            <a:off x="393000" y="2474300"/>
            <a:ext cx="1847700" cy="2497500"/>
          </a:xfrm>
          <a:prstGeom prst="wedgeRoundRectCallout">
            <a:avLst>
              <a:gd fmla="val 98118" name="adj1"/>
              <a:gd fmla="val 12490" name="adj2"/>
              <a:gd fmla="val 0" name="adj3"/>
            </a:avLst>
          </a:prstGeom>
          <a:solidFill>
            <a:srgbClr val="FFE599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>
                <a:solidFill>
                  <a:srgbClr val="0000FF"/>
                </a:solidFill>
              </a:rPr>
              <a:t>Mit </a:t>
            </a:r>
            <a:r>
              <a:rPr lang="de-DE" sz="1800">
                <a:solidFill>
                  <a:srgbClr val="FF0000"/>
                </a:solidFill>
              </a:rPr>
              <a:t>s</a:t>
            </a:r>
            <a:r>
              <a:rPr lang="de-DE" sz="1800">
                <a:solidFill>
                  <a:srgbClr val="0000FF"/>
                </a:solidFill>
              </a:rPr>
              <a:t> (add</a:t>
            </a:r>
            <a:r>
              <a:rPr lang="de-DE" sz="1800">
                <a:solidFill>
                  <a:srgbClr val="FF0000"/>
                </a:solidFill>
              </a:rPr>
              <a:t>s</a:t>
            </a:r>
            <a:r>
              <a:rPr lang="de-DE" sz="1800">
                <a:solidFill>
                  <a:srgbClr val="0000FF"/>
                </a:solidFill>
              </a:rPr>
              <a:t>) werden die Bits N, Z und C im Program Status Register (PSR) eingestellt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20" name="Google Shape;1620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0806" y="3505835"/>
            <a:ext cx="1159904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4" name="Shape 1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25" name="Google Shape;1625;p25"/>
          <p:cNvCxnSpPr>
            <a:stCxn id="1626" idx="2"/>
            <a:endCxn id="1627" idx="1"/>
          </p:cNvCxnSpPr>
          <p:nvPr/>
        </p:nvCxnSpPr>
        <p:spPr>
          <a:xfrm flipH="1" rot="-5400000">
            <a:off x="5106600" y="2311950"/>
            <a:ext cx="1149000" cy="2324100"/>
          </a:xfrm>
          <a:prstGeom prst="bentConnector4">
            <a:avLst>
              <a:gd fmla="val 99388" name="adj1"/>
              <a:gd fmla="val 54151" name="adj2"/>
            </a:avLst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28" name="Google Shape;1628;p25"/>
          <p:cNvCxnSpPr>
            <a:stCxn id="1629" idx="3"/>
            <a:endCxn id="1630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631" name="Google Shape;1631;p25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632" name="Google Shape;1632;p25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3" name="Google Shape;1633;p25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29" name="Google Shape;1629;p25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4" name="Google Shape;1634;p25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35" name="Google Shape;1635;p25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636" name="Google Shape;1636;p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7" name="Google Shape;1637;p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38" name="Google Shape;1638;p25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639" name="Google Shape;1639;p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0" name="Google Shape;1640;p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41" name="Google Shape;1641;p25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642" name="Google Shape;1642;p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0000"/>
                  </a:solidFill>
                </a:rPr>
                <a:t>380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3" name="Google Shape;1643;p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44" name="Google Shape;1644;p25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645" name="Google Shape;1645;p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6" name="Google Shape;1646;p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47" name="Google Shape;1647;p25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648" name="Google Shape;1648;p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9" name="Google Shape;1649;p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50" name="Google Shape;1650;p25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651" name="Google Shape;1651;p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2" name="Google Shape;1652;p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53" name="Google Shape;1653;p25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654" name="Google Shape;1654;p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5" name="Google Shape;1655;p25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656" name="Google Shape;1656;p25"/>
          <p:cNvCxnSpPr>
            <a:stCxn id="1651" idx="1"/>
            <a:endCxn id="1654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1657" name="Google Shape;1657;p25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658" name="Google Shape;1658;p25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9" name="Google Shape;1659;p25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6" name="Google Shape;1626;p25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60" name="Google Shape;1660;p25"/>
          <p:cNvCxnSpPr>
            <a:stCxn id="1633" idx="0"/>
            <a:endCxn id="1633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61" name="Google Shape;1661;p25"/>
          <p:cNvCxnSpPr>
            <a:stCxn id="1633" idx="2"/>
            <a:endCxn id="1633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62" name="Google Shape;1662;p25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3" name="Google Shape;1663;p25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4" name="Google Shape;1664;p25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5" name="Google Shape;1665;p25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 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6" name="Google Shape;1666;p25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7" name="Google Shape;1667;p25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8" name="Google Shape;1668;p25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9" name="Google Shape;1669;p25"/>
          <p:cNvSpPr/>
          <p:nvPr/>
        </p:nvSpPr>
        <p:spPr>
          <a:xfrm>
            <a:off x="8377901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0" name="Google Shape;1670;p25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fmla="val 34190" name="adj1"/>
              <a:gd fmla="val 27975" name="adj2"/>
              <a:gd fmla="val 3625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1" name="Google Shape;1671;p25"/>
          <p:cNvSpPr/>
          <p:nvPr/>
        </p:nvSpPr>
        <p:spPr>
          <a:xfrm flipH="1" rot="-5400000">
            <a:off x="5705825" y="1399400"/>
            <a:ext cx="1066200" cy="1208400"/>
          </a:xfrm>
          <a:prstGeom prst="bentUpArrow">
            <a:avLst>
              <a:gd fmla="val 10113" name="adj1"/>
              <a:gd fmla="val 12719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2" name="Google Shape;1672;p25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3" name="Google Shape;1673;p25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74" name="Google Shape;1674;p25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675" name="Google Shape;1675;p25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6" name="Google Shape;1676;p25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77" name="Google Shape;1677;p25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7" name="Google Shape;1627;p25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8" name="Google Shape;1678;p25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0" name="Google Shape;1630;p25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9" name="Google Shape;1679;p25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0" name="Google Shape;1680;p25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1" name="Google Shape;1681;p25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82" name="Google Shape;1682;p25"/>
          <p:cNvCxnSpPr>
            <a:stCxn id="1676" idx="2"/>
            <a:endCxn id="1678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83" name="Google Shape;1683;p25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4" name="Google Shape;1684;p25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5" name="Google Shape;1685;p25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6" name="Google Shape;1686;p25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87" name="Google Shape;1687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688" name="Google Shape;1688;p25"/>
          <p:cNvSpPr txBox="1"/>
          <p:nvPr/>
        </p:nvSpPr>
        <p:spPr>
          <a:xfrm>
            <a:off x="5874725" y="2167500"/>
            <a:ext cx="1208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Addiere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9" name="Google Shape;1689;p25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0" name="Google Shape;1690;p25"/>
          <p:cNvSpPr/>
          <p:nvPr/>
        </p:nvSpPr>
        <p:spPr>
          <a:xfrm>
            <a:off x="510165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230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1" name="Google Shape;1691;p25"/>
          <p:cNvSpPr/>
          <p:nvPr/>
        </p:nvSpPr>
        <p:spPr>
          <a:xfrm>
            <a:off x="4294763" y="289356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380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2" name="Google Shape;1692;p25"/>
          <p:cNvSpPr/>
          <p:nvPr/>
        </p:nvSpPr>
        <p:spPr>
          <a:xfrm>
            <a:off x="5022950" y="979400"/>
            <a:ext cx="3280200" cy="1313700"/>
          </a:xfrm>
          <a:prstGeom prst="wedgeRoundRectCallout">
            <a:avLst>
              <a:gd fmla="val 40666" name="adj1"/>
              <a:gd fmla="val 105827" name="adj2"/>
              <a:gd fmla="val 0" name="adj3"/>
            </a:avLst>
          </a:prstGeom>
          <a:solidFill>
            <a:srgbClr val="FFE599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Ergebnis ist: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Nicht negativ =&gt; N=0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Nicht 0 =&gt; Z=0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Hat keinen Übertrag =&gt; C=0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93" name="Google Shape;1693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02806" y="3296710"/>
            <a:ext cx="1159904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7" name="Shape 1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98" name="Google Shape;1698;p26"/>
          <p:cNvCxnSpPr>
            <a:stCxn id="1699" idx="2"/>
            <a:endCxn id="1700" idx="1"/>
          </p:cNvCxnSpPr>
          <p:nvPr/>
        </p:nvCxnSpPr>
        <p:spPr>
          <a:xfrm flipH="1" rot="-5400000">
            <a:off x="5106600" y="2311950"/>
            <a:ext cx="1149000" cy="2324100"/>
          </a:xfrm>
          <a:prstGeom prst="bentConnector4">
            <a:avLst>
              <a:gd fmla="val 99388" name="adj1"/>
              <a:gd fmla="val 5415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01" name="Google Shape;1701;p26"/>
          <p:cNvCxnSpPr>
            <a:stCxn id="1702" idx="3"/>
            <a:endCxn id="1703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04" name="Google Shape;1704;p26"/>
          <p:cNvSpPr/>
          <p:nvPr/>
        </p:nvSpPr>
        <p:spPr>
          <a:xfrm>
            <a:off x="393000" y="3852925"/>
            <a:ext cx="1847700" cy="1066200"/>
          </a:xfrm>
          <a:prstGeom prst="wedgeRoundRectCallout">
            <a:avLst>
              <a:gd fmla="val 86958" name="adj1"/>
              <a:gd fmla="val -1126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erledigt! 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05" name="Google Shape;1705;p26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706" name="Google Shape;1706;p26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7" name="Google Shape;1707;p26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02" name="Google Shape;1702;p26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8" name="Google Shape;1708;p26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09" name="Google Shape;1709;p26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710" name="Google Shape;1710;p2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1" name="Google Shape;1711;p2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12" name="Google Shape;1712;p26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713" name="Google Shape;1713;p2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4" name="Google Shape;1714;p2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15" name="Google Shape;1715;p26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716" name="Google Shape;1716;p2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7" name="Google Shape;1717;p2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18" name="Google Shape;1718;p26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719" name="Google Shape;1719;p2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0" name="Google Shape;1720;p2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21" name="Google Shape;1721;p26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722" name="Google Shape;1722;p2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3" name="Google Shape;1723;p2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24" name="Google Shape;1724;p26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725" name="Google Shape;1725;p2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6" name="Google Shape;1726;p2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27" name="Google Shape;1727;p26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728" name="Google Shape;1728;p2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9" name="Google Shape;1729;p26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730" name="Google Shape;1730;p26"/>
          <p:cNvCxnSpPr>
            <a:stCxn id="1725" idx="1"/>
            <a:endCxn id="1728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1731" name="Google Shape;1731;p26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732" name="Google Shape;1732;p26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3" name="Google Shape;1733;p26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9" name="Google Shape;1699;p26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4" name="Google Shape;1734;p26"/>
          <p:cNvCxnSpPr>
            <a:stCxn id="1707" idx="0"/>
            <a:endCxn id="1707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35" name="Google Shape;1735;p26"/>
          <p:cNvCxnSpPr>
            <a:stCxn id="1707" idx="2"/>
            <a:endCxn id="1707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36" name="Google Shape;1736;p26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7" name="Google Shape;1737;p26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8" name="Google Shape;1738;p26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9" name="Google Shape;1739;p26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 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0" name="Google Shape;1740;p26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s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1" name="Google Shape;1741;p26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2" name="Google Shape;1742;p26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3" name="Google Shape;1743;p26"/>
          <p:cNvSpPr/>
          <p:nvPr/>
        </p:nvSpPr>
        <p:spPr>
          <a:xfrm>
            <a:off x="8377901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4" name="Google Shape;1744;p26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fmla="val 34190" name="adj1"/>
              <a:gd fmla="val 27975" name="adj2"/>
              <a:gd fmla="val 3625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5" name="Google Shape;1745;p26"/>
          <p:cNvSpPr/>
          <p:nvPr/>
        </p:nvSpPr>
        <p:spPr>
          <a:xfrm flipH="1" rot="-5400000">
            <a:off x="5705825" y="1399400"/>
            <a:ext cx="1066200" cy="1208400"/>
          </a:xfrm>
          <a:prstGeom prst="bentUpArrow">
            <a:avLst>
              <a:gd fmla="val 10113" name="adj1"/>
              <a:gd fmla="val 12719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6" name="Google Shape;1746;p26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7" name="Google Shape;1747;p26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48" name="Google Shape;1748;p26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749" name="Google Shape;1749;p26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0" name="Google Shape;1750;p26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51" name="Google Shape;1751;p26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0" name="Google Shape;1700;p26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2" name="Google Shape;1752;p26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3" name="Google Shape;1703;p26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3" name="Google Shape;1753;p26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4" name="Google Shape;1754;p26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5" name="Google Shape;1755;p26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56" name="Google Shape;1756;p26"/>
          <p:cNvCxnSpPr>
            <a:stCxn id="1750" idx="2"/>
            <a:endCxn id="1752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57" name="Google Shape;1757;p26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8" name="Google Shape;1758;p26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9" name="Google Shape;1759;p26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0" name="Google Shape;1760;p26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61" name="Google Shape;1761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762" name="Google Shape;1762;p26"/>
          <p:cNvSpPr txBox="1"/>
          <p:nvPr/>
        </p:nvSpPr>
        <p:spPr>
          <a:xfrm>
            <a:off x="5874725" y="2167500"/>
            <a:ext cx="1208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Addiere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3" name="Google Shape;1763;p26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4" name="Google Shape;1764;p26"/>
          <p:cNvSpPr/>
          <p:nvPr/>
        </p:nvSpPr>
        <p:spPr>
          <a:xfrm>
            <a:off x="510165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230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5" name="Google Shape;1765;p26"/>
          <p:cNvSpPr/>
          <p:nvPr/>
        </p:nvSpPr>
        <p:spPr>
          <a:xfrm>
            <a:off x="932163" y="1126701"/>
            <a:ext cx="5349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380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66" name="Google Shape;1766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0806" y="3505835"/>
            <a:ext cx="1159904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0" name="Shape 1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71" name="Google Shape;1771;p27"/>
          <p:cNvCxnSpPr>
            <a:stCxn id="1772" idx="2"/>
            <a:endCxn id="1773" idx="1"/>
          </p:cNvCxnSpPr>
          <p:nvPr/>
        </p:nvCxnSpPr>
        <p:spPr>
          <a:xfrm flipH="1" rot="-5400000">
            <a:off x="5106600" y="2311950"/>
            <a:ext cx="1149000" cy="2324100"/>
          </a:xfrm>
          <a:prstGeom prst="bentConnector4">
            <a:avLst>
              <a:gd fmla="val 99388" name="adj1"/>
              <a:gd fmla="val 5415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74" name="Google Shape;1774;p27"/>
          <p:cNvCxnSpPr>
            <a:stCxn id="1775" idx="3"/>
            <a:endCxn id="1776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77" name="Google Shape;1777;p27"/>
          <p:cNvSpPr/>
          <p:nvPr/>
        </p:nvSpPr>
        <p:spPr>
          <a:xfrm>
            <a:off x="393000" y="3852925"/>
            <a:ext cx="1847700" cy="1066200"/>
          </a:xfrm>
          <a:prstGeom prst="wedgeRoundRectCallout">
            <a:avLst>
              <a:gd fmla="val 86958" name="adj1"/>
              <a:gd fmla="val -1126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R2=R1-150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78" name="Google Shape;1778;p27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779" name="Google Shape;1779;p27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0" name="Google Shape;1780;p27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75" name="Google Shape;1775;p27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1" name="Google Shape;1781;p27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82" name="Google Shape;1782;p27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783" name="Google Shape;1783;p2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4" name="Google Shape;1784;p2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85" name="Google Shape;1785;p27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786" name="Google Shape;1786;p2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7" name="Google Shape;1787;p2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88" name="Google Shape;1788;p27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789" name="Google Shape;1789;p2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0" name="Google Shape;1790;p2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91" name="Google Shape;1791;p27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792" name="Google Shape;1792;p2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3" name="Google Shape;1793;p2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94" name="Google Shape;1794;p27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795" name="Google Shape;1795;p2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6" name="Google Shape;1796;p2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97" name="Google Shape;1797;p27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798" name="Google Shape;1798;p2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9" name="Google Shape;1799;p2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00" name="Google Shape;1800;p27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801" name="Google Shape;1801;p2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2" name="Google Shape;1802;p27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803" name="Google Shape;1803;p27"/>
          <p:cNvCxnSpPr>
            <a:stCxn id="1798" idx="1"/>
            <a:endCxn id="1801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1804" name="Google Shape;1804;p27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805" name="Google Shape;1805;p27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6" name="Google Shape;1806;p27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2" name="Google Shape;1772;p27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07" name="Google Shape;1807;p27"/>
          <p:cNvCxnSpPr>
            <a:stCxn id="1780" idx="0"/>
            <a:endCxn id="1780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08" name="Google Shape;1808;p27"/>
          <p:cNvCxnSpPr>
            <a:stCxn id="1780" idx="2"/>
            <a:endCxn id="1780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09" name="Google Shape;1809;p27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0" name="Google Shape;1810;p27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1" name="Google Shape;1811;p27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2" name="Google Shape;1812;p27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 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3" name="Google Shape;1813;p27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4" name="Google Shape;1814;p27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5" name="Google Shape;1815;p27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6" name="Google Shape;1816;p27"/>
          <p:cNvSpPr/>
          <p:nvPr/>
        </p:nvSpPr>
        <p:spPr>
          <a:xfrm>
            <a:off x="8377900" y="1091975"/>
            <a:ext cx="7248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#150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7" name="Google Shape;1817;p27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fmla="val 34190" name="adj1"/>
              <a:gd fmla="val 27975" name="adj2"/>
              <a:gd fmla="val 3625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8" name="Google Shape;1818;p27"/>
          <p:cNvSpPr/>
          <p:nvPr/>
        </p:nvSpPr>
        <p:spPr>
          <a:xfrm flipH="1" rot="-5400000">
            <a:off x="5705825" y="1399400"/>
            <a:ext cx="1066200" cy="1208400"/>
          </a:xfrm>
          <a:prstGeom prst="bentUpArrow">
            <a:avLst>
              <a:gd fmla="val 10113" name="adj1"/>
              <a:gd fmla="val 12719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9" name="Google Shape;1819;p27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0" name="Google Shape;1820;p27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21" name="Google Shape;1821;p27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822" name="Google Shape;1822;p27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3" name="Google Shape;1823;p27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24" name="Google Shape;1824;p27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3" name="Google Shape;1773;p27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5" name="Google Shape;1825;p27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6" name="Google Shape;1776;p27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6" name="Google Shape;1826;p27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7" name="Google Shape;1827;p27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8" name="Google Shape;1828;p27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29" name="Google Shape;1829;p27"/>
          <p:cNvCxnSpPr>
            <a:stCxn id="1823" idx="2"/>
            <a:endCxn id="1825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30" name="Google Shape;1830;p27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1" name="Google Shape;1831;p27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2" name="Google Shape;1832;p27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3" name="Google Shape;1833;p27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34" name="Google Shape;1834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835" name="Google Shape;1835;p27"/>
          <p:cNvSpPr txBox="1"/>
          <p:nvPr/>
        </p:nvSpPr>
        <p:spPr>
          <a:xfrm>
            <a:off x="5874725" y="21675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Subtrahiere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6" name="Google Shape;1836;p27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7" name="Google Shape;1837;p27"/>
          <p:cNvSpPr/>
          <p:nvPr/>
        </p:nvSpPr>
        <p:spPr>
          <a:xfrm>
            <a:off x="507380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8" name="Google Shape;1838;p27"/>
          <p:cNvSpPr/>
          <p:nvPr/>
        </p:nvSpPr>
        <p:spPr>
          <a:xfrm>
            <a:off x="932163" y="1126701"/>
            <a:ext cx="5349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380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39" name="Google Shape;1839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0806" y="3505835"/>
            <a:ext cx="1159904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0" name="Google Shape;1840;p27"/>
          <p:cNvSpPr/>
          <p:nvPr/>
        </p:nvSpPr>
        <p:spPr>
          <a:xfrm>
            <a:off x="6885843" y="43056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1" name="Google Shape;1841;p27"/>
          <p:cNvSpPr/>
          <p:nvPr/>
        </p:nvSpPr>
        <p:spPr>
          <a:xfrm>
            <a:off x="4294775" y="2883636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4" name="Google Shape;294;p4"/>
          <p:cNvGrpSpPr/>
          <p:nvPr/>
        </p:nvGrpSpPr>
        <p:grpSpPr>
          <a:xfrm>
            <a:off x="2054250" y="290250"/>
            <a:ext cx="5035500" cy="2605500"/>
            <a:chOff x="2054250" y="290250"/>
            <a:chExt cx="5035500" cy="2605500"/>
          </a:xfrm>
        </p:grpSpPr>
        <p:grpSp>
          <p:nvGrpSpPr>
            <p:cNvPr id="295" name="Google Shape;295;p4"/>
            <p:cNvGrpSpPr/>
            <p:nvPr/>
          </p:nvGrpSpPr>
          <p:grpSpPr>
            <a:xfrm>
              <a:off x="2054250" y="290250"/>
              <a:ext cx="5035500" cy="2605500"/>
              <a:chOff x="2054250" y="290250"/>
              <a:chExt cx="5035500" cy="2605500"/>
            </a:xfrm>
          </p:grpSpPr>
          <p:sp>
            <p:nvSpPr>
              <p:cNvPr id="296" name="Google Shape;296;p4"/>
              <p:cNvSpPr/>
              <p:nvPr/>
            </p:nvSpPr>
            <p:spPr>
              <a:xfrm flipH="1" rot="10800000">
                <a:off x="2054250" y="290250"/>
                <a:ext cx="5035500" cy="2605500"/>
              </a:xfrm>
              <a:prstGeom prst="trapezoid">
                <a:avLst>
                  <a:gd fmla="val 47002" name="adj"/>
                </a:avLst>
              </a:prstGeom>
              <a:solidFill>
                <a:srgbClr val="FFFF00"/>
              </a:solidFill>
              <a:ln cap="flat" cmpd="sng" w="2857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" name="Google Shape;297;p4"/>
              <p:cNvSpPr/>
              <p:nvPr/>
            </p:nvSpPr>
            <p:spPr>
              <a:xfrm flipH="1" rot="10800000">
                <a:off x="3905475" y="290250"/>
                <a:ext cx="1329900" cy="700500"/>
              </a:xfrm>
              <a:prstGeom prst="triangle">
                <a:avLst>
                  <a:gd fmla="val 50000" name="adj"/>
                </a:avLst>
              </a:prstGeom>
              <a:solidFill>
                <a:srgbClr val="FFFFFF"/>
              </a:solidFill>
              <a:ln cap="flat" cmpd="sng" w="285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298" name="Google Shape;298;p4"/>
            <p:cNvCxnSpPr>
              <a:stCxn id="297" idx="2"/>
              <a:endCxn id="297" idx="0"/>
            </p:cNvCxnSpPr>
            <p:nvPr/>
          </p:nvCxnSpPr>
          <p:spPr>
            <a:xfrm>
              <a:off x="3905475" y="290250"/>
              <a:ext cx="665100" cy="7005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9" name="Google Shape;299;p4"/>
            <p:cNvCxnSpPr>
              <a:stCxn id="297" idx="4"/>
              <a:endCxn id="297" idx="0"/>
            </p:cNvCxnSpPr>
            <p:nvPr/>
          </p:nvCxnSpPr>
          <p:spPr>
            <a:xfrm flipH="1">
              <a:off x="4570275" y="290250"/>
              <a:ext cx="665100" cy="7005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300" name="Google Shape;300;p4"/>
          <p:cNvSpPr txBox="1"/>
          <p:nvPr>
            <p:ph idx="1" type="subTitle"/>
          </p:nvPr>
        </p:nvSpPr>
        <p:spPr>
          <a:xfrm>
            <a:off x="2963250" y="2834125"/>
            <a:ext cx="3381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/>
              <a:t>Das Rechenwerk</a:t>
            </a:r>
            <a:endParaRPr/>
          </a:p>
        </p:txBody>
      </p:sp>
      <p:sp>
        <p:nvSpPr>
          <p:cNvPr id="301" name="Google Shape;301;p4"/>
          <p:cNvSpPr/>
          <p:nvPr/>
        </p:nvSpPr>
        <p:spPr>
          <a:xfrm>
            <a:off x="1499701" y="3839175"/>
            <a:ext cx="2624700" cy="864300"/>
          </a:xfrm>
          <a:prstGeom prst="wedgeRoundRectCallout">
            <a:avLst>
              <a:gd fmla="val -26129" name="adj1"/>
              <a:gd fmla="val -9121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Übliche Darstellung, aber was ist drin? 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2" name="Google Shape;30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4779" y="1484606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4"/>
          <p:cNvSpPr txBox="1"/>
          <p:nvPr/>
        </p:nvSpPr>
        <p:spPr>
          <a:xfrm>
            <a:off x="3753675" y="1768175"/>
            <a:ext cx="16335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5" name="Shape 1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46" name="Google Shape;1846;p28"/>
          <p:cNvCxnSpPr>
            <a:stCxn id="1847" idx="2"/>
            <a:endCxn id="1848" idx="1"/>
          </p:cNvCxnSpPr>
          <p:nvPr/>
        </p:nvCxnSpPr>
        <p:spPr>
          <a:xfrm flipH="1" rot="-5400000">
            <a:off x="5106600" y="2311950"/>
            <a:ext cx="1149000" cy="2324100"/>
          </a:xfrm>
          <a:prstGeom prst="bentConnector4">
            <a:avLst>
              <a:gd fmla="val 99388" name="adj1"/>
              <a:gd fmla="val 5415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49" name="Google Shape;1849;p28"/>
          <p:cNvCxnSpPr>
            <a:stCxn id="1850" idx="3"/>
            <a:endCxn id="1851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52" name="Google Shape;1852;p28"/>
          <p:cNvSpPr/>
          <p:nvPr/>
        </p:nvSpPr>
        <p:spPr>
          <a:xfrm>
            <a:off x="393000" y="3852925"/>
            <a:ext cx="2324100" cy="1066200"/>
          </a:xfrm>
          <a:prstGeom prst="wedgeRoundRectCallout">
            <a:avLst>
              <a:gd fmla="val 61450" name="adj1"/>
              <a:gd fmla="val -944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Ergebnis für das Zero-Bit Z ist </a:t>
            </a:r>
            <a:r>
              <a:rPr lang="de-DE" sz="1800">
                <a:solidFill>
                  <a:srgbClr val="FF0000"/>
                </a:solidFill>
              </a:rPr>
              <a:t>1</a:t>
            </a: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 = ! (0|0|0|...) =</a:t>
            </a: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53" name="Google Shape;1853;p28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854" name="Google Shape;1854;p28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5" name="Google Shape;1855;p28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50" name="Google Shape;1850;p28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6" name="Google Shape;1856;p28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57" name="Google Shape;1857;p28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858" name="Google Shape;1858;p2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9" name="Google Shape;1859;p2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60" name="Google Shape;1860;p28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861" name="Google Shape;1861;p2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2" name="Google Shape;1862;p2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63" name="Google Shape;1863;p28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864" name="Google Shape;1864;p2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5" name="Google Shape;1865;p2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66" name="Google Shape;1866;p28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867" name="Google Shape;1867;p2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8" name="Google Shape;1868;p2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69" name="Google Shape;1869;p28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870" name="Google Shape;1870;p2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1" name="Google Shape;1871;p2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72" name="Google Shape;1872;p28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873" name="Google Shape;1873;p2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4" name="Google Shape;1874;p2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75" name="Google Shape;1875;p28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876" name="Google Shape;1876;p2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7" name="Google Shape;1877;p28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878" name="Google Shape;1878;p28"/>
          <p:cNvCxnSpPr>
            <a:stCxn id="1873" idx="1"/>
            <a:endCxn id="1876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1879" name="Google Shape;1879;p28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880" name="Google Shape;1880;p28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1" name="Google Shape;1881;p28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7" name="Google Shape;1847;p28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82" name="Google Shape;1882;p28"/>
          <p:cNvCxnSpPr>
            <a:stCxn id="1855" idx="0"/>
            <a:endCxn id="1855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83" name="Google Shape;1883;p28"/>
          <p:cNvCxnSpPr>
            <a:stCxn id="1855" idx="2"/>
            <a:endCxn id="1855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84" name="Google Shape;1884;p28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5" name="Google Shape;1885;p28"/>
          <p:cNvSpPr txBox="1"/>
          <p:nvPr/>
        </p:nvSpPr>
        <p:spPr>
          <a:xfrm>
            <a:off x="2408100" y="966500"/>
            <a:ext cx="13686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6" name="Google Shape;1886;p28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7" name="Google Shape;1887;p28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 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8" name="Google Shape;1888;p28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9" name="Google Shape;1889;p28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0" name="Google Shape;1890;p28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1" name="Google Shape;1891;p28"/>
          <p:cNvSpPr/>
          <p:nvPr/>
        </p:nvSpPr>
        <p:spPr>
          <a:xfrm>
            <a:off x="8377900" y="1091975"/>
            <a:ext cx="7248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#150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2" name="Google Shape;1892;p28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fmla="val 34190" name="adj1"/>
              <a:gd fmla="val 27975" name="adj2"/>
              <a:gd fmla="val 36256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3" name="Google Shape;1893;p28"/>
          <p:cNvSpPr/>
          <p:nvPr/>
        </p:nvSpPr>
        <p:spPr>
          <a:xfrm flipH="1" rot="-5400000">
            <a:off x="5705825" y="1399400"/>
            <a:ext cx="1066200" cy="1208400"/>
          </a:xfrm>
          <a:prstGeom prst="bentUpArrow">
            <a:avLst>
              <a:gd fmla="val 10113" name="adj1"/>
              <a:gd fmla="val 12719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4" name="Google Shape;1894;p28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5" name="Google Shape;1895;p28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96" name="Google Shape;1896;p28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897" name="Google Shape;1897;p28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rgbClr val="FF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8" name="Google Shape;1898;p28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99" name="Google Shape;1899;p28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8" name="Google Shape;1848;p28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0" name="Google Shape;1900;p28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1" name="Google Shape;1851;p28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1" name="Google Shape;1901;p28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2" name="Google Shape;1902;p28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3" name="Google Shape;1903;p28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04" name="Google Shape;1904;p28"/>
          <p:cNvCxnSpPr>
            <a:stCxn id="1898" idx="2"/>
            <a:endCxn id="1900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05" name="Google Shape;1905;p28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6" name="Google Shape;1906;p28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7" name="Google Shape;1907;p28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8" name="Google Shape;1908;p28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09" name="Google Shape;1909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910" name="Google Shape;1910;p28"/>
          <p:cNvSpPr txBox="1"/>
          <p:nvPr/>
        </p:nvSpPr>
        <p:spPr>
          <a:xfrm>
            <a:off x="5874725" y="21675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Subtrahiere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1" name="Google Shape;1911;p28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2" name="Google Shape;1912;p28"/>
          <p:cNvSpPr/>
          <p:nvPr/>
        </p:nvSpPr>
        <p:spPr>
          <a:xfrm>
            <a:off x="507380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3" name="Google Shape;1913;p28"/>
          <p:cNvSpPr/>
          <p:nvPr/>
        </p:nvSpPr>
        <p:spPr>
          <a:xfrm>
            <a:off x="932163" y="1126701"/>
            <a:ext cx="5349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14" name="Google Shape;1914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0806" y="3505835"/>
            <a:ext cx="1159904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5" name="Google Shape;1915;p28"/>
          <p:cNvSpPr/>
          <p:nvPr/>
        </p:nvSpPr>
        <p:spPr>
          <a:xfrm>
            <a:off x="6885843" y="43056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6" name="Google Shape;1916;p28"/>
          <p:cNvSpPr/>
          <p:nvPr/>
        </p:nvSpPr>
        <p:spPr>
          <a:xfrm>
            <a:off x="4294775" y="2883636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7" name="Google Shape;1917;p28"/>
          <p:cNvSpPr/>
          <p:nvPr/>
        </p:nvSpPr>
        <p:spPr>
          <a:xfrm>
            <a:off x="7311250" y="1691275"/>
            <a:ext cx="1911600" cy="1574100"/>
          </a:xfrm>
          <a:prstGeom prst="wedgeRoundRectCallout">
            <a:avLst>
              <a:gd fmla="val -54222" name="adj1"/>
              <a:gd fmla="val -6262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sub</a:t>
            </a:r>
            <a:r>
              <a:rPr b="1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 </a:t>
            </a: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Befehl mit </a:t>
            </a:r>
            <a:r>
              <a:rPr b="1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=&gt; die Bits im PSR werden eingestellt. 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1" name="Shape 1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22" name="Google Shape;1922;p29"/>
          <p:cNvCxnSpPr>
            <a:stCxn id="1923" idx="2"/>
            <a:endCxn id="1924" idx="1"/>
          </p:cNvCxnSpPr>
          <p:nvPr/>
        </p:nvCxnSpPr>
        <p:spPr>
          <a:xfrm flipH="1" rot="-5400000">
            <a:off x="5106600" y="2311950"/>
            <a:ext cx="1149000" cy="2324100"/>
          </a:xfrm>
          <a:prstGeom prst="bentConnector4">
            <a:avLst>
              <a:gd fmla="val 99388" name="adj1"/>
              <a:gd fmla="val 54151" name="adj2"/>
            </a:avLst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25" name="Google Shape;1925;p29"/>
          <p:cNvCxnSpPr>
            <a:stCxn id="1926" idx="3"/>
            <a:endCxn id="1927" idx="0"/>
          </p:cNvCxnSpPr>
          <p:nvPr/>
        </p:nvCxnSpPr>
        <p:spPr>
          <a:xfrm>
            <a:off x="5316900" y="2664650"/>
            <a:ext cx="2208000" cy="1197900"/>
          </a:xfrm>
          <a:prstGeom prst="bentConnector2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928" name="Google Shape;1928;p29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929" name="Google Shape;1929;p29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0" name="Google Shape;1930;p29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26" name="Google Shape;1926;p29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1" name="Google Shape;1931;p29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32" name="Google Shape;1932;p29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933" name="Google Shape;1933;p2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4" name="Google Shape;1934;p2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35" name="Google Shape;1935;p29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936" name="Google Shape;1936;p2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7" name="Google Shape;1937;p2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38" name="Google Shape;1938;p29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939" name="Google Shape;1939;p2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0" name="Google Shape;1940;p2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41" name="Google Shape;1941;p29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942" name="Google Shape;1942;p2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3" name="Google Shape;1943;p2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44" name="Google Shape;1944;p29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945" name="Google Shape;1945;p2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6" name="Google Shape;1946;p2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47" name="Google Shape;1947;p29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948" name="Google Shape;1948;p2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9" name="Google Shape;1949;p2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50" name="Google Shape;1950;p29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951" name="Google Shape;1951;p2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2" name="Google Shape;1952;p29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953" name="Google Shape;1953;p29"/>
          <p:cNvCxnSpPr>
            <a:stCxn id="1948" idx="1"/>
            <a:endCxn id="1951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1954" name="Google Shape;1954;p29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955" name="Google Shape;1955;p29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6" name="Google Shape;1956;p29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3" name="Google Shape;1923;p29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57" name="Google Shape;1957;p29"/>
          <p:cNvCxnSpPr>
            <a:stCxn id="1930" idx="0"/>
            <a:endCxn id="1930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58" name="Google Shape;1958;p29"/>
          <p:cNvCxnSpPr>
            <a:stCxn id="1930" idx="2"/>
            <a:endCxn id="1930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59" name="Google Shape;1959;p29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0" name="Google Shape;1960;p29"/>
          <p:cNvSpPr txBox="1"/>
          <p:nvPr/>
        </p:nvSpPr>
        <p:spPr>
          <a:xfrm>
            <a:off x="2408100" y="966500"/>
            <a:ext cx="13686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1" name="Google Shape;1961;p29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2" name="Google Shape;1962;p29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 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3" name="Google Shape;1963;p29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4" name="Google Shape;1964;p29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5" name="Google Shape;1965;p29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6" name="Google Shape;1966;p29"/>
          <p:cNvSpPr/>
          <p:nvPr/>
        </p:nvSpPr>
        <p:spPr>
          <a:xfrm>
            <a:off x="8377900" y="1091975"/>
            <a:ext cx="7248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#150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7" name="Google Shape;1967;p29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fmla="val 34190" name="adj1"/>
              <a:gd fmla="val 27975" name="adj2"/>
              <a:gd fmla="val 36256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8" name="Google Shape;1968;p29"/>
          <p:cNvSpPr/>
          <p:nvPr/>
        </p:nvSpPr>
        <p:spPr>
          <a:xfrm flipH="1" rot="-5400000">
            <a:off x="5705825" y="1399400"/>
            <a:ext cx="1066200" cy="1208400"/>
          </a:xfrm>
          <a:prstGeom prst="bentUpArrow">
            <a:avLst>
              <a:gd fmla="val 10113" name="adj1"/>
              <a:gd fmla="val 12719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9" name="Google Shape;1969;p29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0" name="Google Shape;1970;p29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71" name="Google Shape;1971;p29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972" name="Google Shape;1972;p29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rgbClr val="FF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3" name="Google Shape;1973;p29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74" name="Google Shape;1974;p29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4" name="Google Shape;1924;p29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5" name="Google Shape;1975;p29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7" name="Google Shape;1927;p29"/>
          <p:cNvSpPr/>
          <p:nvPr/>
        </p:nvSpPr>
        <p:spPr>
          <a:xfrm>
            <a:off x="7351525" y="3862600"/>
            <a:ext cx="3465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 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6" name="Google Shape;1976;p29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7" name="Google Shape;1977;p29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8" name="Google Shape;1978;p29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79" name="Google Shape;1979;p29"/>
          <p:cNvCxnSpPr>
            <a:stCxn id="1973" idx="2"/>
            <a:endCxn id="1975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80" name="Google Shape;1980;p29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1" name="Google Shape;1981;p29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2" name="Google Shape;1982;p29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3" name="Google Shape;1983;p29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84" name="Google Shape;1984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985" name="Google Shape;1985;p29"/>
          <p:cNvSpPr txBox="1"/>
          <p:nvPr/>
        </p:nvSpPr>
        <p:spPr>
          <a:xfrm>
            <a:off x="5874725" y="21675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Subtrahiere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6" name="Google Shape;1986;p29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7" name="Google Shape;1987;p29"/>
          <p:cNvSpPr/>
          <p:nvPr/>
        </p:nvSpPr>
        <p:spPr>
          <a:xfrm>
            <a:off x="507380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8" name="Google Shape;1988;p29"/>
          <p:cNvSpPr/>
          <p:nvPr/>
        </p:nvSpPr>
        <p:spPr>
          <a:xfrm>
            <a:off x="932163" y="1126701"/>
            <a:ext cx="5349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9" name="Google Shape;1989;p29"/>
          <p:cNvSpPr/>
          <p:nvPr/>
        </p:nvSpPr>
        <p:spPr>
          <a:xfrm>
            <a:off x="6885843" y="43056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0" name="Google Shape;1990;p29"/>
          <p:cNvSpPr/>
          <p:nvPr/>
        </p:nvSpPr>
        <p:spPr>
          <a:xfrm>
            <a:off x="4294775" y="2883636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1" name="Google Shape;1991;p29"/>
          <p:cNvSpPr/>
          <p:nvPr/>
        </p:nvSpPr>
        <p:spPr>
          <a:xfrm>
            <a:off x="4570425" y="175700"/>
            <a:ext cx="3807600" cy="1618800"/>
          </a:xfrm>
          <a:prstGeom prst="wedgeRoundRectCallout">
            <a:avLst>
              <a:gd fmla="val 29722" name="adj1"/>
              <a:gd fmla="val 63086" name="adj2"/>
              <a:gd fmla="val 0" name="adj3"/>
            </a:avLst>
          </a:prstGeom>
          <a:solidFill>
            <a:srgbClr val="FFE599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Ergebnis ist: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Nicht negativ =&gt; N=0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Null =&gt; Z=1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Subtraktion hat keinen Übertrag =&gt; Carry = </a:t>
            </a:r>
            <a:r>
              <a:rPr b="1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b="1" lang="de-DE" sz="1800">
                <a:solidFill>
                  <a:srgbClr val="FF0000"/>
                </a:solidFill>
              </a:rPr>
              <a:t>!! komisch</a:t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92" name="Google Shape;1992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93631" y="2005473"/>
            <a:ext cx="1159904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96" name="Shape 1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97" name="Google Shape;1997;g6eaa321cf0_0_0"/>
          <p:cNvCxnSpPr>
            <a:stCxn id="1998" idx="2"/>
            <a:endCxn id="1999" idx="1"/>
          </p:cNvCxnSpPr>
          <p:nvPr/>
        </p:nvCxnSpPr>
        <p:spPr>
          <a:xfrm flipH="1" rot="-5400000">
            <a:off x="5106600" y="2311950"/>
            <a:ext cx="1149000" cy="2324100"/>
          </a:xfrm>
          <a:prstGeom prst="bentConnector4">
            <a:avLst>
              <a:gd fmla="val 99388" name="adj1"/>
              <a:gd fmla="val 5415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00" name="Google Shape;2000;g6eaa321cf0_0_0"/>
          <p:cNvCxnSpPr>
            <a:stCxn id="2001" idx="3"/>
            <a:endCxn id="2002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003" name="Google Shape;2003;g6eaa321cf0_0_0"/>
          <p:cNvSpPr/>
          <p:nvPr/>
        </p:nvSpPr>
        <p:spPr>
          <a:xfrm>
            <a:off x="393000" y="3852925"/>
            <a:ext cx="1847700" cy="1066200"/>
          </a:xfrm>
          <a:prstGeom prst="wedgeRoundRectCallout">
            <a:avLst>
              <a:gd fmla="val 86958" name="adj1"/>
              <a:gd fmla="val -1126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R2=R1-150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04" name="Google Shape;2004;g6eaa321cf0_0_0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2005" name="Google Shape;2005;g6eaa321cf0_0_0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6" name="Google Shape;2006;g6eaa321cf0_0_0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01" name="Google Shape;2001;g6eaa321cf0_0_0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7" name="Google Shape;2007;g6eaa321cf0_0_0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08" name="Google Shape;2008;g6eaa321cf0_0_0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2009" name="Google Shape;2009;g6eaa321cf0_0_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0" name="Google Shape;2010;g6eaa321cf0_0_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11" name="Google Shape;2011;g6eaa321cf0_0_0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2012" name="Google Shape;2012;g6eaa321cf0_0_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3" name="Google Shape;2013;g6eaa321cf0_0_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14" name="Google Shape;2014;g6eaa321cf0_0_0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2015" name="Google Shape;2015;g6eaa321cf0_0_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6" name="Google Shape;2016;g6eaa321cf0_0_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17" name="Google Shape;2017;g6eaa321cf0_0_0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2018" name="Google Shape;2018;g6eaa321cf0_0_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9" name="Google Shape;2019;g6eaa321cf0_0_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20" name="Google Shape;2020;g6eaa321cf0_0_0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2021" name="Google Shape;2021;g6eaa321cf0_0_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2" name="Google Shape;2022;g6eaa321cf0_0_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23" name="Google Shape;2023;g6eaa321cf0_0_0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2024" name="Google Shape;2024;g6eaa321cf0_0_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5" name="Google Shape;2025;g6eaa321cf0_0_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26" name="Google Shape;2026;g6eaa321cf0_0_0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2027" name="Google Shape;2027;g6eaa321cf0_0_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8" name="Google Shape;2028;g6eaa321cf0_0_0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029" name="Google Shape;2029;g6eaa321cf0_0_0"/>
          <p:cNvCxnSpPr>
            <a:stCxn id="2024" idx="1"/>
            <a:endCxn id="2027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2030" name="Google Shape;2030;g6eaa321cf0_0_0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2031" name="Google Shape;2031;g6eaa321cf0_0_0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2" name="Google Shape;2032;g6eaa321cf0_0_0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8" name="Google Shape;1998;g6eaa321cf0_0_0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33" name="Google Shape;2033;g6eaa321cf0_0_0"/>
          <p:cNvCxnSpPr>
            <a:stCxn id="2006" idx="0"/>
            <a:endCxn id="2006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34" name="Google Shape;2034;g6eaa321cf0_0_0"/>
          <p:cNvCxnSpPr>
            <a:stCxn id="2006" idx="2"/>
            <a:endCxn id="2006" idx="0"/>
          </p:cNvCxnSpPr>
          <p:nvPr/>
        </p:nvCxnSpPr>
        <p:spPr>
          <a:xfrm>
            <a:off x="4214770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035" name="Google Shape;2035;g6eaa321cf0_0_0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6" name="Google Shape;2036;g6eaa321cf0_0_0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7" name="Google Shape;2037;g6eaa321cf0_0_0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8" name="Google Shape;2038;g6eaa321cf0_0_0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 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9" name="Google Shape;2039;g6eaa321cf0_0_0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0" name="Google Shape;2040;g6eaa321cf0_0_0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de-DE"/>
              <a:t>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1" name="Google Shape;2041;g6eaa321cf0_0_0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2" name="Google Shape;2042;g6eaa321cf0_0_0"/>
          <p:cNvSpPr/>
          <p:nvPr/>
        </p:nvSpPr>
        <p:spPr>
          <a:xfrm>
            <a:off x="8377900" y="1091975"/>
            <a:ext cx="7248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R0</a:t>
            </a:r>
            <a:endParaRPr/>
          </a:p>
        </p:txBody>
      </p:sp>
      <p:sp>
        <p:nvSpPr>
          <p:cNvPr id="2043" name="Google Shape;2043;g6eaa321cf0_0_0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fmla="val 34190" name="adj1"/>
              <a:gd fmla="val 27975" name="adj2"/>
              <a:gd fmla="val 3625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4" name="Google Shape;2044;g6eaa321cf0_0_0"/>
          <p:cNvSpPr/>
          <p:nvPr/>
        </p:nvSpPr>
        <p:spPr>
          <a:xfrm flipH="1" rot="-5400000">
            <a:off x="5705825" y="1399400"/>
            <a:ext cx="1066200" cy="1208400"/>
          </a:xfrm>
          <a:prstGeom prst="bentUpArrow">
            <a:avLst>
              <a:gd fmla="val 10113" name="adj1"/>
              <a:gd fmla="val 12719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5" name="Google Shape;2045;g6eaa321cf0_0_0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6" name="Google Shape;2046;g6eaa321cf0_0_0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47" name="Google Shape;2047;g6eaa321cf0_0_0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2048" name="Google Shape;2048;g6eaa321cf0_0_0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9" name="Google Shape;2049;g6eaa321cf0_0_0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50" name="Google Shape;2050;g6eaa321cf0_0_0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9" name="Google Shape;1999;g6eaa321cf0_0_0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1" name="Google Shape;2051;g6eaa321cf0_0_0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2" name="Google Shape;2002;g6eaa321cf0_0_0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2" name="Google Shape;2052;g6eaa321cf0_0_0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3" name="Google Shape;2053;g6eaa321cf0_0_0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4" name="Google Shape;2054;g6eaa321cf0_0_0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55" name="Google Shape;2055;g6eaa321cf0_0_0"/>
          <p:cNvCxnSpPr>
            <a:stCxn id="2049" idx="2"/>
            <a:endCxn id="2051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056" name="Google Shape;2056;g6eaa321cf0_0_0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7" name="Google Shape;2057;g6eaa321cf0_0_0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8" name="Google Shape;2058;g6eaa321cf0_0_0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9" name="Google Shape;2059;g6eaa321cf0_0_0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60" name="Google Shape;2060;g6eaa321cf0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2061" name="Google Shape;2061;g6eaa321cf0_0_0"/>
          <p:cNvSpPr txBox="1"/>
          <p:nvPr/>
        </p:nvSpPr>
        <p:spPr>
          <a:xfrm>
            <a:off x="5874725" y="21675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Subtrahiere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2" name="Google Shape;2062;g6eaa321cf0_0_0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3" name="Google Shape;2063;g6eaa321cf0_0_0"/>
          <p:cNvSpPr/>
          <p:nvPr/>
        </p:nvSpPr>
        <p:spPr>
          <a:xfrm>
            <a:off x="507380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230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4" name="Google Shape;2064;g6eaa321cf0_0_0"/>
          <p:cNvSpPr/>
          <p:nvPr/>
        </p:nvSpPr>
        <p:spPr>
          <a:xfrm>
            <a:off x="932163" y="1126701"/>
            <a:ext cx="5349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65" name="Google Shape;2065;g6eaa321cf0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0806" y="3505835"/>
            <a:ext cx="1159904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6" name="Google Shape;2066;g6eaa321cf0_0_0"/>
          <p:cNvSpPr/>
          <p:nvPr/>
        </p:nvSpPr>
        <p:spPr>
          <a:xfrm>
            <a:off x="3815700" y="2883625"/>
            <a:ext cx="16437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-80 =</a:t>
            </a:r>
            <a:endParaRPr>
              <a:solidFill>
                <a:srgbClr val="FF0000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0xFFFFFFB0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0" name="Shape 2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71" name="Google Shape;2071;g6eaa321cf0_0_74"/>
          <p:cNvCxnSpPr>
            <a:stCxn id="2072" idx="2"/>
            <a:endCxn id="2073" idx="1"/>
          </p:cNvCxnSpPr>
          <p:nvPr/>
        </p:nvCxnSpPr>
        <p:spPr>
          <a:xfrm flipH="1" rot="-5400000">
            <a:off x="5106600" y="2311950"/>
            <a:ext cx="1149000" cy="2324100"/>
          </a:xfrm>
          <a:prstGeom prst="bentConnector4">
            <a:avLst>
              <a:gd fmla="val 99388" name="adj1"/>
              <a:gd fmla="val 54151" name="adj2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74" name="Google Shape;2074;g6eaa321cf0_0_74"/>
          <p:cNvCxnSpPr>
            <a:stCxn id="2075" idx="3"/>
            <a:endCxn id="2076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077" name="Google Shape;2077;g6eaa321cf0_0_74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2078" name="Google Shape;2078;g6eaa321cf0_0_74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9" name="Google Shape;2079;g6eaa321cf0_0_74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75" name="Google Shape;2075;g6eaa321cf0_0_74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0" name="Google Shape;2080;g6eaa321cf0_0_74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81" name="Google Shape;2081;g6eaa321cf0_0_74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2082" name="Google Shape;2082;g6eaa321cf0_0_7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3" name="Google Shape;2083;g6eaa321cf0_0_7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84" name="Google Shape;2084;g6eaa321cf0_0_74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2085" name="Google Shape;2085;g6eaa321cf0_0_7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6" name="Google Shape;2086;g6eaa321cf0_0_7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87" name="Google Shape;2087;g6eaa321cf0_0_74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2088" name="Google Shape;2088;g6eaa321cf0_0_7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9" name="Google Shape;2089;g6eaa321cf0_0_7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90" name="Google Shape;2090;g6eaa321cf0_0_74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2091" name="Google Shape;2091;g6eaa321cf0_0_7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0000"/>
                  </a:solidFill>
                </a:rPr>
                <a:t>0xFFFFFFB0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2" name="Google Shape;2092;g6eaa321cf0_0_7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93" name="Google Shape;2093;g6eaa321cf0_0_74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2094" name="Google Shape;2094;g6eaa321cf0_0_7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5" name="Google Shape;2095;g6eaa321cf0_0_7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96" name="Google Shape;2096;g6eaa321cf0_0_74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2097" name="Google Shape;2097;g6eaa321cf0_0_7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8" name="Google Shape;2098;g6eaa321cf0_0_7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99" name="Google Shape;2099;g6eaa321cf0_0_74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2100" name="Google Shape;2100;g6eaa321cf0_0_7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1" name="Google Shape;2101;g6eaa321cf0_0_74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102" name="Google Shape;2102;g6eaa321cf0_0_74"/>
          <p:cNvCxnSpPr>
            <a:stCxn id="2097" idx="1"/>
            <a:endCxn id="2100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2103" name="Google Shape;2103;g6eaa321cf0_0_74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2104" name="Google Shape;2104;g6eaa321cf0_0_74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5" name="Google Shape;2105;g6eaa321cf0_0_74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2" name="Google Shape;2072;g6eaa321cf0_0_74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06" name="Google Shape;2106;g6eaa321cf0_0_74"/>
          <p:cNvCxnSpPr>
            <a:stCxn id="2079" idx="0"/>
            <a:endCxn id="2079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07" name="Google Shape;2107;g6eaa321cf0_0_74"/>
          <p:cNvCxnSpPr>
            <a:stCxn id="2079" idx="2"/>
            <a:endCxn id="2079" idx="0"/>
          </p:cNvCxnSpPr>
          <p:nvPr/>
        </p:nvCxnSpPr>
        <p:spPr>
          <a:xfrm>
            <a:off x="4214770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08" name="Google Shape;2108;g6eaa321cf0_0_74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9" name="Google Shape;2109;g6eaa321cf0_0_74"/>
          <p:cNvSpPr txBox="1"/>
          <p:nvPr/>
        </p:nvSpPr>
        <p:spPr>
          <a:xfrm>
            <a:off x="2408100" y="966500"/>
            <a:ext cx="13686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0" name="Google Shape;2110;g6eaa321cf0_0_74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1" name="Google Shape;2111;g6eaa321cf0_0_74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 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2" name="Google Shape;2112;g6eaa321cf0_0_74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3" name="Google Shape;2113;g6eaa321cf0_0_74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de-DE"/>
              <a:t>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4" name="Google Shape;2114;g6eaa321cf0_0_74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5" name="Google Shape;2115;g6eaa321cf0_0_74"/>
          <p:cNvSpPr/>
          <p:nvPr/>
        </p:nvSpPr>
        <p:spPr>
          <a:xfrm>
            <a:off x="8377900" y="1091975"/>
            <a:ext cx="7248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R0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6" name="Google Shape;2116;g6eaa321cf0_0_74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fmla="val 34190" name="adj1"/>
              <a:gd fmla="val 27975" name="adj2"/>
              <a:gd fmla="val 3625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7" name="Google Shape;2117;g6eaa321cf0_0_74"/>
          <p:cNvSpPr/>
          <p:nvPr/>
        </p:nvSpPr>
        <p:spPr>
          <a:xfrm flipH="1" rot="-5400000">
            <a:off x="5705825" y="1399400"/>
            <a:ext cx="1066200" cy="1208400"/>
          </a:xfrm>
          <a:prstGeom prst="bentUpArrow">
            <a:avLst>
              <a:gd fmla="val 10113" name="adj1"/>
              <a:gd fmla="val 12719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8" name="Google Shape;2118;g6eaa321cf0_0_74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9" name="Google Shape;2119;g6eaa321cf0_0_74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20" name="Google Shape;2120;g6eaa321cf0_0_74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2121" name="Google Shape;2121;g6eaa321cf0_0_74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rgbClr val="FF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2" name="Google Shape;2122;g6eaa321cf0_0_74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23" name="Google Shape;2123;g6eaa321cf0_0_74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3" name="Google Shape;2073;g6eaa321cf0_0_74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1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4" name="Google Shape;2124;g6eaa321cf0_0_74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de-DE">
                <a:solidFill>
                  <a:srgbClr val="0000FF"/>
                </a:solidFill>
              </a:rPr>
              <a:t>0</a:t>
            </a:r>
            <a:endParaRPr b="1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6" name="Google Shape;2076;g6eaa321cf0_0_74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5" name="Google Shape;2125;g6eaa321cf0_0_74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6" name="Google Shape;2126;g6eaa321cf0_0_74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7" name="Google Shape;2127;g6eaa321cf0_0_74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28" name="Google Shape;2128;g6eaa321cf0_0_74"/>
          <p:cNvCxnSpPr>
            <a:stCxn id="2122" idx="2"/>
            <a:endCxn id="2124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cap="flat" cmpd="sng" w="762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29" name="Google Shape;2129;g6eaa321cf0_0_74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0" name="Google Shape;2130;g6eaa321cf0_0_74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1" name="Google Shape;2131;g6eaa321cf0_0_74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2" name="Google Shape;2132;g6eaa321cf0_0_74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33" name="Google Shape;2133;g6eaa321cf0_0_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2134" name="Google Shape;2134;g6eaa321cf0_0_74"/>
          <p:cNvSpPr txBox="1"/>
          <p:nvPr/>
        </p:nvSpPr>
        <p:spPr>
          <a:xfrm>
            <a:off x="5874725" y="21675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Subtrahiere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5" name="Google Shape;2135;g6eaa321cf0_0_74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6" name="Google Shape;2136;g6eaa321cf0_0_74"/>
          <p:cNvSpPr/>
          <p:nvPr/>
        </p:nvSpPr>
        <p:spPr>
          <a:xfrm>
            <a:off x="507380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230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7" name="Google Shape;2137;g6eaa321cf0_0_74"/>
          <p:cNvSpPr/>
          <p:nvPr/>
        </p:nvSpPr>
        <p:spPr>
          <a:xfrm>
            <a:off x="932163" y="1126701"/>
            <a:ext cx="5349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8" name="Google Shape;2138;g6eaa321cf0_0_74"/>
          <p:cNvSpPr/>
          <p:nvPr/>
        </p:nvSpPr>
        <p:spPr>
          <a:xfrm>
            <a:off x="7311250" y="1691275"/>
            <a:ext cx="1911600" cy="1574100"/>
          </a:xfrm>
          <a:prstGeom prst="wedgeRoundRectCallout">
            <a:avLst>
              <a:gd fmla="val -54222" name="adj1"/>
              <a:gd fmla="val -6262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sub</a:t>
            </a:r>
            <a:r>
              <a:rPr b="1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 </a:t>
            </a: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Befehl mit </a:t>
            </a:r>
            <a:r>
              <a:rPr b="1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=&gt; die Bits im PSR werden eingestellt. 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9" name="Google Shape;2139;g6eaa321cf0_0_74"/>
          <p:cNvSpPr/>
          <p:nvPr/>
        </p:nvSpPr>
        <p:spPr>
          <a:xfrm>
            <a:off x="3815700" y="2883625"/>
            <a:ext cx="16437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-80 =</a:t>
            </a:r>
            <a:endParaRPr>
              <a:solidFill>
                <a:srgbClr val="FF0000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0xFFFFFFB0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140" name="Google Shape;2140;g6eaa321cf0_0_74"/>
          <p:cNvSpPr/>
          <p:nvPr/>
        </p:nvSpPr>
        <p:spPr>
          <a:xfrm>
            <a:off x="4519050" y="3990500"/>
            <a:ext cx="2324100" cy="1066200"/>
          </a:xfrm>
          <a:prstGeom prst="wedgeRoundRectCallout">
            <a:avLst>
              <a:gd fmla="val 66298" name="adj1"/>
              <a:gd fmla="val -4956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Ergebnis für das Zero-Bit Z ist </a:t>
            </a:r>
            <a:r>
              <a:rPr lang="de-DE" sz="1800">
                <a:solidFill>
                  <a:srgbClr val="0000FF"/>
                </a:solidFill>
              </a:rPr>
              <a:t>0</a:t>
            </a: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 = ! (</a:t>
            </a:r>
            <a:r>
              <a:rPr lang="de-DE" sz="1800">
                <a:solidFill>
                  <a:srgbClr val="0000FF"/>
                </a:solidFill>
              </a:rPr>
              <a:t>1</a:t>
            </a: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|</a:t>
            </a:r>
            <a:r>
              <a:rPr lang="de-DE" sz="1800">
                <a:solidFill>
                  <a:srgbClr val="0000FF"/>
                </a:solidFill>
              </a:rPr>
              <a:t>1</a:t>
            </a: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|</a:t>
            </a:r>
            <a:r>
              <a:rPr lang="de-DE" sz="1800">
                <a:solidFill>
                  <a:srgbClr val="0000FF"/>
                </a:solidFill>
              </a:rPr>
              <a:t>1</a:t>
            </a: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|...) =</a:t>
            </a:r>
            <a:r>
              <a:rPr lang="de-DE" sz="1800">
                <a:solidFill>
                  <a:srgbClr val="0000FF"/>
                </a:solidFill>
              </a:rPr>
              <a:t>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41" name="Google Shape;2141;g6eaa321cf0_0_7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00281" y="3492985"/>
            <a:ext cx="1159904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5" name="Shape 2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46" name="Google Shape;2146;g6eaa321cf0_0_149"/>
          <p:cNvCxnSpPr>
            <a:stCxn id="2147" idx="2"/>
            <a:endCxn id="2148" idx="1"/>
          </p:cNvCxnSpPr>
          <p:nvPr/>
        </p:nvCxnSpPr>
        <p:spPr>
          <a:xfrm flipH="1" rot="-5400000">
            <a:off x="5106600" y="2311950"/>
            <a:ext cx="1149000" cy="2324100"/>
          </a:xfrm>
          <a:prstGeom prst="bentConnector4">
            <a:avLst>
              <a:gd fmla="val 99388" name="adj1"/>
              <a:gd fmla="val 54151" name="adj2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49" name="Google Shape;2149;g6eaa321cf0_0_149"/>
          <p:cNvCxnSpPr>
            <a:stCxn id="2150" idx="3"/>
            <a:endCxn id="2151" idx="0"/>
          </p:cNvCxnSpPr>
          <p:nvPr/>
        </p:nvCxnSpPr>
        <p:spPr>
          <a:xfrm>
            <a:off x="5316900" y="2664650"/>
            <a:ext cx="2208000" cy="1197900"/>
          </a:xfrm>
          <a:prstGeom prst="bentConnector2">
            <a:avLst/>
          </a:prstGeom>
          <a:noFill/>
          <a:ln cap="flat" cmpd="sng" w="762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152" name="Google Shape;2152;g6eaa321cf0_0_149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2153" name="Google Shape;2153;g6eaa321cf0_0_149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4" name="Google Shape;2154;g6eaa321cf0_0_149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50" name="Google Shape;2150;g6eaa321cf0_0_149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5" name="Google Shape;2155;g6eaa321cf0_0_149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56" name="Google Shape;2156;g6eaa321cf0_0_149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2157" name="Google Shape;2157;g6eaa321cf0_0_14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8" name="Google Shape;2158;g6eaa321cf0_0_14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59" name="Google Shape;2159;g6eaa321cf0_0_149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2160" name="Google Shape;2160;g6eaa321cf0_0_14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1" name="Google Shape;2161;g6eaa321cf0_0_14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62" name="Google Shape;2162;g6eaa321cf0_0_149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2163" name="Google Shape;2163;g6eaa321cf0_0_14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4" name="Google Shape;2164;g6eaa321cf0_0_14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65" name="Google Shape;2165;g6eaa321cf0_0_149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2166" name="Google Shape;2166;g6eaa321cf0_0_14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0000"/>
                  </a:solidFill>
                </a:rPr>
                <a:t>0xFFFFFFB0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7" name="Google Shape;2167;g6eaa321cf0_0_14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68" name="Google Shape;2168;g6eaa321cf0_0_149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2169" name="Google Shape;2169;g6eaa321cf0_0_14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0" name="Google Shape;2170;g6eaa321cf0_0_14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71" name="Google Shape;2171;g6eaa321cf0_0_149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2172" name="Google Shape;2172;g6eaa321cf0_0_14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3" name="Google Shape;2173;g6eaa321cf0_0_14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74" name="Google Shape;2174;g6eaa321cf0_0_149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2175" name="Google Shape;2175;g6eaa321cf0_0_14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6" name="Google Shape;2176;g6eaa321cf0_0_149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177" name="Google Shape;2177;g6eaa321cf0_0_149"/>
          <p:cNvCxnSpPr>
            <a:stCxn id="2172" idx="1"/>
            <a:endCxn id="2175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2178" name="Google Shape;2178;g6eaa321cf0_0_149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2179" name="Google Shape;2179;g6eaa321cf0_0_149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0" name="Google Shape;2180;g6eaa321cf0_0_149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7" name="Google Shape;2147;g6eaa321cf0_0_149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81" name="Google Shape;2181;g6eaa321cf0_0_149"/>
          <p:cNvCxnSpPr>
            <a:stCxn id="2154" idx="0"/>
            <a:endCxn id="2154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82" name="Google Shape;2182;g6eaa321cf0_0_149"/>
          <p:cNvCxnSpPr>
            <a:stCxn id="2154" idx="2"/>
            <a:endCxn id="2154" idx="0"/>
          </p:cNvCxnSpPr>
          <p:nvPr/>
        </p:nvCxnSpPr>
        <p:spPr>
          <a:xfrm>
            <a:off x="4214770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83" name="Google Shape;2183;g6eaa321cf0_0_149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4" name="Google Shape;2184;g6eaa321cf0_0_149"/>
          <p:cNvSpPr txBox="1"/>
          <p:nvPr/>
        </p:nvSpPr>
        <p:spPr>
          <a:xfrm>
            <a:off x="2408100" y="966500"/>
            <a:ext cx="13686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5" name="Google Shape;2185;g6eaa321cf0_0_149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6" name="Google Shape;2186;g6eaa321cf0_0_149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 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7" name="Google Shape;2187;g6eaa321cf0_0_149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8" name="Google Shape;2188;g6eaa321cf0_0_149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9" name="Google Shape;2189;g6eaa321cf0_0_149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0" name="Google Shape;2190;g6eaa321cf0_0_149"/>
          <p:cNvSpPr/>
          <p:nvPr/>
        </p:nvSpPr>
        <p:spPr>
          <a:xfrm>
            <a:off x="8377900" y="1091975"/>
            <a:ext cx="7248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R0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1" name="Google Shape;2191;g6eaa321cf0_0_149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fmla="val 34190" name="adj1"/>
              <a:gd fmla="val 27975" name="adj2"/>
              <a:gd fmla="val 3625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2" name="Google Shape;2192;g6eaa321cf0_0_149"/>
          <p:cNvSpPr/>
          <p:nvPr/>
        </p:nvSpPr>
        <p:spPr>
          <a:xfrm flipH="1" rot="-5400000">
            <a:off x="5705825" y="1399400"/>
            <a:ext cx="1066200" cy="1208400"/>
          </a:xfrm>
          <a:prstGeom prst="bentUpArrow">
            <a:avLst>
              <a:gd fmla="val 10113" name="adj1"/>
              <a:gd fmla="val 12719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3" name="Google Shape;2193;g6eaa321cf0_0_149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4" name="Google Shape;2194;g6eaa321cf0_0_149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95" name="Google Shape;2195;g6eaa321cf0_0_149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2196" name="Google Shape;2196;g6eaa321cf0_0_149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rgbClr val="FF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7" name="Google Shape;2197;g6eaa321cf0_0_149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rgbClr val="FF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98" name="Google Shape;2198;g6eaa321cf0_0_149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8" name="Google Shape;2148;g6eaa321cf0_0_149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>
                <a:solidFill>
                  <a:srgbClr val="FF0000"/>
                </a:solidFill>
              </a:rPr>
              <a:t>1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9" name="Google Shape;2199;g6eaa321cf0_0_149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de-DE">
                <a:solidFill>
                  <a:srgbClr val="0000FF"/>
                </a:solidFill>
              </a:rPr>
              <a:t>0</a:t>
            </a:r>
            <a:endParaRPr b="1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6eaa321cf0_0_149"/>
          <p:cNvSpPr/>
          <p:nvPr/>
        </p:nvSpPr>
        <p:spPr>
          <a:xfrm>
            <a:off x="7351525" y="3862600"/>
            <a:ext cx="3465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de-DE">
                <a:solidFill>
                  <a:srgbClr val="0000FF"/>
                </a:solidFill>
              </a:rPr>
              <a:t>0</a:t>
            </a:r>
            <a:r>
              <a:rPr b="1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1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0" name="Google Shape;2200;g6eaa321cf0_0_149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1" name="Google Shape;2201;g6eaa321cf0_0_149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2" name="Google Shape;2202;g6eaa321cf0_0_149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03" name="Google Shape;2203;g6eaa321cf0_0_149"/>
          <p:cNvCxnSpPr>
            <a:stCxn id="2197" idx="2"/>
            <a:endCxn id="2199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cap="flat" cmpd="sng" w="762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04" name="Google Shape;2204;g6eaa321cf0_0_149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5" name="Google Shape;2205;g6eaa321cf0_0_149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6" name="Google Shape;2206;g6eaa321cf0_0_149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7" name="Google Shape;2207;g6eaa321cf0_0_149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08" name="Google Shape;2208;g6eaa321cf0_0_1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2209" name="Google Shape;2209;g6eaa321cf0_0_149"/>
          <p:cNvSpPr txBox="1"/>
          <p:nvPr/>
        </p:nvSpPr>
        <p:spPr>
          <a:xfrm>
            <a:off x="5874725" y="21675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Subtrahiere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0" name="Google Shape;2210;g6eaa321cf0_0_149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1" name="Google Shape;2211;g6eaa321cf0_0_149"/>
          <p:cNvSpPr/>
          <p:nvPr/>
        </p:nvSpPr>
        <p:spPr>
          <a:xfrm>
            <a:off x="507380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230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2" name="Google Shape;2212;g6eaa321cf0_0_149"/>
          <p:cNvSpPr/>
          <p:nvPr/>
        </p:nvSpPr>
        <p:spPr>
          <a:xfrm>
            <a:off x="932163" y="1126701"/>
            <a:ext cx="5349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3" name="Google Shape;2213;g6eaa321cf0_0_149"/>
          <p:cNvSpPr/>
          <p:nvPr/>
        </p:nvSpPr>
        <p:spPr>
          <a:xfrm>
            <a:off x="6885843" y="43056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4" name="Google Shape;2214;g6eaa321cf0_0_149"/>
          <p:cNvSpPr/>
          <p:nvPr/>
        </p:nvSpPr>
        <p:spPr>
          <a:xfrm>
            <a:off x="4689275" y="84500"/>
            <a:ext cx="3807600" cy="1618800"/>
          </a:xfrm>
          <a:prstGeom prst="wedgeRoundRectCallout">
            <a:avLst>
              <a:gd fmla="val 29722" name="adj1"/>
              <a:gd fmla="val 63086" name="adj2"/>
              <a:gd fmla="val 0" name="adj3"/>
            </a:avLst>
          </a:prstGeom>
          <a:solidFill>
            <a:srgbClr val="FFE599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Ergebnis ist: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>
                <a:solidFill>
                  <a:srgbClr val="0000FF"/>
                </a:solidFill>
              </a:rPr>
              <a:t>N</a:t>
            </a: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egativ =&gt; N=</a:t>
            </a:r>
            <a:r>
              <a:rPr lang="de-DE" sz="1800">
                <a:solidFill>
                  <a:srgbClr val="0000FF"/>
                </a:solidFill>
              </a:rPr>
              <a:t>1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>
                <a:solidFill>
                  <a:srgbClr val="0000FF"/>
                </a:solidFill>
              </a:rPr>
              <a:t>nicht </a:t>
            </a: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Null =&gt; Z=</a:t>
            </a:r>
            <a:r>
              <a:rPr lang="de-DE" sz="1800">
                <a:solidFill>
                  <a:srgbClr val="0000FF"/>
                </a:solidFill>
              </a:rPr>
              <a:t>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Subtraktion hat einen Übertrag =&gt; Carry = </a:t>
            </a:r>
            <a:r>
              <a:rPr b="1" lang="de-DE" sz="1800">
                <a:solidFill>
                  <a:srgbClr val="FF0000"/>
                </a:solidFill>
              </a:rPr>
              <a:t>0!!! komisch</a:t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15" name="Google Shape;2215;g6eaa321cf0_0_1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93631" y="2005473"/>
            <a:ext cx="1159904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6" name="Google Shape;2216;g6eaa321cf0_0_149"/>
          <p:cNvSpPr/>
          <p:nvPr/>
        </p:nvSpPr>
        <p:spPr>
          <a:xfrm>
            <a:off x="3815700" y="2883625"/>
            <a:ext cx="16437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-80 =</a:t>
            </a:r>
            <a:endParaRPr>
              <a:solidFill>
                <a:srgbClr val="FF0000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0xFFFFFFB0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1" name="Shape 2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22" name="Google Shape;2222;p1"/>
          <p:cNvCxnSpPr>
            <a:stCxn id="2223" idx="2"/>
            <a:endCxn id="2224" idx="1"/>
          </p:cNvCxnSpPr>
          <p:nvPr/>
        </p:nvCxnSpPr>
        <p:spPr>
          <a:xfrm flipH="1" rot="-5400000">
            <a:off x="5106600" y="2311950"/>
            <a:ext cx="1149000" cy="2324100"/>
          </a:xfrm>
          <a:prstGeom prst="bentConnector4">
            <a:avLst>
              <a:gd fmla="val 99388" name="adj1"/>
              <a:gd fmla="val 5415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25" name="Google Shape;2225;p1"/>
          <p:cNvCxnSpPr>
            <a:stCxn id="2226" idx="3"/>
            <a:endCxn id="2227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28" name="Google Shape;2228;p1"/>
          <p:cNvSpPr/>
          <p:nvPr/>
        </p:nvSpPr>
        <p:spPr>
          <a:xfrm>
            <a:off x="393000" y="3852925"/>
            <a:ext cx="1847700" cy="1066200"/>
          </a:xfrm>
          <a:prstGeom prst="wedgeRoundRectCallout">
            <a:avLst>
              <a:gd fmla="val 86958" name="adj1"/>
              <a:gd fmla="val -1126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de-DE" sz="1800">
                <a:solidFill>
                  <a:srgbClr val="0000FF"/>
                </a:solidFill>
              </a:rPr>
              <a:t>4=R0 &amp; R1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29" name="Google Shape;2229;p1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2230" name="Google Shape;2230;p1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1" name="Google Shape;2231;p1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26" name="Google Shape;2226;p1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2" name="Google Shape;2232;p1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33" name="Google Shape;2233;p1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2234" name="Google Shape;2234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5" name="Google Shape;2235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36" name="Google Shape;2236;p1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2237" name="Google Shape;2237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8" name="Google Shape;2238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39" name="Google Shape;2239;p1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2240" name="Google Shape;2240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1" name="Google Shape;2241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42" name="Google Shape;2242;p1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2243" name="Google Shape;2243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0000"/>
                  </a:solidFill>
                </a:rPr>
                <a:t>0xFFFFFFB0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4" name="Google Shape;2244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45" name="Google Shape;2245;p1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2246" name="Google Shape;2246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0000"/>
                  </a:solidFill>
                </a:rPr>
                <a:t>0b10000110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7" name="Google Shape;2247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48" name="Google Shape;2248;p1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2249" name="Google Shape;2249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0" name="Google Shape;2250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51" name="Google Shape;2251;p1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2252" name="Google Shape;2252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3" name="Google Shape;2253;p1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254" name="Google Shape;2254;p1"/>
          <p:cNvCxnSpPr>
            <a:stCxn id="2249" idx="1"/>
            <a:endCxn id="2252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2255" name="Google Shape;2255;p1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2256" name="Google Shape;2256;p1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7" name="Google Shape;2257;p1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3" name="Google Shape;2223;p1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58" name="Google Shape;2258;p1"/>
          <p:cNvCxnSpPr>
            <a:stCxn id="2231" idx="0"/>
            <a:endCxn id="2231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59" name="Google Shape;2259;p1"/>
          <p:cNvCxnSpPr>
            <a:stCxn id="2231" idx="2"/>
            <a:endCxn id="2231" idx="0"/>
          </p:cNvCxnSpPr>
          <p:nvPr/>
        </p:nvCxnSpPr>
        <p:spPr>
          <a:xfrm>
            <a:off x="4214770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60" name="Google Shape;2260;p1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1" name="Google Shape;2261;p1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2" name="Google Shape;2262;p1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3" name="Google Shape;2263;p1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>
                <a:solidFill>
                  <a:srgbClr val="FF0000"/>
                </a:solidFill>
              </a:rPr>
              <a:t>and</a:t>
            </a: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4" name="Google Shape;2264;p1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5" name="Google Shape;2265;p1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de-DE"/>
              <a:t>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6" name="Google Shape;2266;p1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7" name="Google Shape;2267;p1"/>
          <p:cNvSpPr/>
          <p:nvPr/>
        </p:nvSpPr>
        <p:spPr>
          <a:xfrm>
            <a:off x="8377900" y="1091975"/>
            <a:ext cx="7248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8" name="Google Shape;2268;p1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fmla="val 34190" name="adj1"/>
              <a:gd fmla="val 27975" name="adj2"/>
              <a:gd fmla="val 3625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9" name="Google Shape;2269;p1"/>
          <p:cNvSpPr/>
          <p:nvPr/>
        </p:nvSpPr>
        <p:spPr>
          <a:xfrm flipH="1" rot="-5400000">
            <a:off x="5705825" y="1399400"/>
            <a:ext cx="1066200" cy="1208400"/>
          </a:xfrm>
          <a:prstGeom prst="bentUpArrow">
            <a:avLst>
              <a:gd fmla="val 10113" name="adj1"/>
              <a:gd fmla="val 12719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0" name="Google Shape;2270;p1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1" name="Google Shape;2271;p1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72" name="Google Shape;2272;p1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2273" name="Google Shape;2273;p1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4" name="Google Shape;2274;p1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75" name="Google Shape;2275;p1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4" name="Google Shape;2224;p1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6" name="Google Shape;2276;p1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7" name="Google Shape;2227;p1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7" name="Google Shape;2277;p1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8" name="Google Shape;2278;p1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9" name="Google Shape;2279;p1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80" name="Google Shape;2280;p1"/>
          <p:cNvCxnSpPr>
            <a:stCxn id="2274" idx="2"/>
            <a:endCxn id="2276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81" name="Google Shape;2281;p1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2" name="Google Shape;2282;p1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3" name="Google Shape;2283;p1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4" name="Google Shape;2284;p1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85" name="Google Shape;228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2286" name="Google Shape;2286;p1"/>
          <p:cNvSpPr txBox="1"/>
          <p:nvPr/>
        </p:nvSpPr>
        <p:spPr>
          <a:xfrm>
            <a:off x="5874725" y="2167500"/>
            <a:ext cx="19116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>
                <a:solidFill>
                  <a:srgbClr val="FF0000"/>
                </a:solidFill>
              </a:rPr>
              <a:t>Logisches UND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7" name="Google Shape;2287;p1"/>
          <p:cNvSpPr/>
          <p:nvPr/>
        </p:nvSpPr>
        <p:spPr>
          <a:xfrm>
            <a:off x="3049925" y="1333200"/>
            <a:ext cx="1287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0b10010110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8" name="Google Shape;2288;p1"/>
          <p:cNvSpPr/>
          <p:nvPr/>
        </p:nvSpPr>
        <p:spPr>
          <a:xfrm>
            <a:off x="4706300" y="1426200"/>
            <a:ext cx="1208400" cy="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0b11100110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9" name="Google Shape;2289;p1"/>
          <p:cNvSpPr/>
          <p:nvPr/>
        </p:nvSpPr>
        <p:spPr>
          <a:xfrm>
            <a:off x="932163" y="1126701"/>
            <a:ext cx="5349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90" name="Google Shape;2290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0806" y="3505835"/>
            <a:ext cx="1159904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291" name="Google Shape;2291;p1"/>
          <p:cNvSpPr/>
          <p:nvPr/>
        </p:nvSpPr>
        <p:spPr>
          <a:xfrm>
            <a:off x="3815700" y="2883625"/>
            <a:ext cx="16437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0b10000110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95" name="Shape 2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96" name="Google Shape;2296;p2"/>
          <p:cNvCxnSpPr>
            <a:stCxn id="2297" idx="2"/>
            <a:endCxn id="2298" idx="1"/>
          </p:cNvCxnSpPr>
          <p:nvPr/>
        </p:nvCxnSpPr>
        <p:spPr>
          <a:xfrm flipH="1" rot="-5400000">
            <a:off x="5106600" y="2311950"/>
            <a:ext cx="1149000" cy="2324100"/>
          </a:xfrm>
          <a:prstGeom prst="bentConnector4">
            <a:avLst>
              <a:gd fmla="val 99388" name="adj1"/>
              <a:gd fmla="val 54151" name="adj2"/>
            </a:avLst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99" name="Google Shape;2299;p2"/>
          <p:cNvCxnSpPr>
            <a:stCxn id="2300" idx="3"/>
            <a:endCxn id="2301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302" name="Google Shape;2302;p2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2303" name="Google Shape;2303;p2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4" name="Google Shape;2304;p2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00" name="Google Shape;2300;p2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5" name="Google Shape;2305;p2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06" name="Google Shape;2306;p2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2307" name="Google Shape;2307;p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8" name="Google Shape;2308;p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09" name="Google Shape;2309;p2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2310" name="Google Shape;2310;p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1" name="Google Shape;2311;p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12" name="Google Shape;2312;p2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2313" name="Google Shape;2313;p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4" name="Google Shape;2314;p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15" name="Google Shape;2315;p2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2316" name="Google Shape;2316;p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0000"/>
                  </a:solidFill>
                </a:rPr>
                <a:t>0xFFFFFFB0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7" name="Google Shape;2317;p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18" name="Google Shape;2318;p2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2319" name="Google Shape;2319;p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0000"/>
                  </a:solidFill>
                </a:rPr>
                <a:t>0b10000110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0" name="Google Shape;2320;p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21" name="Google Shape;2321;p2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2322" name="Google Shape;2322;p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3" name="Google Shape;2323;p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24" name="Google Shape;2324;p2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2325" name="Google Shape;2325;p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6" name="Google Shape;2326;p2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327" name="Google Shape;2327;p2"/>
          <p:cNvCxnSpPr>
            <a:stCxn id="2322" idx="1"/>
            <a:endCxn id="2325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2328" name="Google Shape;2328;p2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2329" name="Google Shape;2329;p2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0" name="Google Shape;2330;p2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7" name="Google Shape;2297;p2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31" name="Google Shape;2331;p2"/>
          <p:cNvCxnSpPr>
            <a:stCxn id="2304" idx="0"/>
            <a:endCxn id="2304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32" name="Google Shape;2332;p2"/>
          <p:cNvCxnSpPr>
            <a:stCxn id="2304" idx="2"/>
            <a:endCxn id="2304" idx="0"/>
          </p:cNvCxnSpPr>
          <p:nvPr/>
        </p:nvCxnSpPr>
        <p:spPr>
          <a:xfrm>
            <a:off x="4214770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333" name="Google Shape;2333;p2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4" name="Google Shape;2334;p2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5" name="Google Shape;2335;p2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6" name="Google Shape;2336;p2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>
                <a:solidFill>
                  <a:srgbClr val="FF0000"/>
                </a:solidFill>
              </a:rPr>
              <a:t>and</a:t>
            </a: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7" name="Google Shape;2337;p2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de-DE">
                <a:solidFill>
                  <a:srgbClr val="FF0000"/>
                </a:solidFill>
              </a:rPr>
              <a:t>S</a:t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8" name="Google Shape;2338;p2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de-DE"/>
              <a:t>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9" name="Google Shape;2339;p2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0" name="Google Shape;2340;p2"/>
          <p:cNvSpPr/>
          <p:nvPr/>
        </p:nvSpPr>
        <p:spPr>
          <a:xfrm>
            <a:off x="8377900" y="1091975"/>
            <a:ext cx="7248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1" name="Google Shape;2341;p2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fmla="val 34190" name="adj1"/>
              <a:gd fmla="val 27975" name="adj2"/>
              <a:gd fmla="val 3625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2" name="Google Shape;2342;p2"/>
          <p:cNvSpPr/>
          <p:nvPr/>
        </p:nvSpPr>
        <p:spPr>
          <a:xfrm flipH="1" rot="-5400000">
            <a:off x="5705825" y="1399400"/>
            <a:ext cx="1066200" cy="1208400"/>
          </a:xfrm>
          <a:prstGeom prst="bentUpArrow">
            <a:avLst>
              <a:gd fmla="val 10113" name="adj1"/>
              <a:gd fmla="val 12719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3" name="Google Shape;2343;p2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4" name="Google Shape;2344;p2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45" name="Google Shape;2345;p2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2346" name="Google Shape;2346;p2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7" name="Google Shape;2347;p2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48" name="Google Shape;2348;p2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8" name="Google Shape;2298;p2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9" name="Google Shape;2349;p2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1" name="Google Shape;2301;p2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0" name="Google Shape;2350;p2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1" name="Google Shape;2351;p2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2" name="Google Shape;2352;p2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53" name="Google Shape;2353;p2"/>
          <p:cNvCxnSpPr>
            <a:stCxn id="2347" idx="2"/>
            <a:endCxn id="2349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354" name="Google Shape;2354;p2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5" name="Google Shape;2355;p2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6" name="Google Shape;2356;p2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7" name="Google Shape;2357;p2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58" name="Google Shape;235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2359" name="Google Shape;2359;p2"/>
          <p:cNvSpPr txBox="1"/>
          <p:nvPr/>
        </p:nvSpPr>
        <p:spPr>
          <a:xfrm>
            <a:off x="5874725" y="2167500"/>
            <a:ext cx="19116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>
                <a:solidFill>
                  <a:srgbClr val="FF0000"/>
                </a:solidFill>
              </a:rPr>
              <a:t>Logisches UND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0" name="Google Shape;2360;p2"/>
          <p:cNvSpPr/>
          <p:nvPr/>
        </p:nvSpPr>
        <p:spPr>
          <a:xfrm>
            <a:off x="3049925" y="1333200"/>
            <a:ext cx="1287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0b10010110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1" name="Google Shape;2361;p2"/>
          <p:cNvSpPr/>
          <p:nvPr/>
        </p:nvSpPr>
        <p:spPr>
          <a:xfrm>
            <a:off x="4706300" y="1426200"/>
            <a:ext cx="1208400" cy="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0b11100110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2" name="Google Shape;2362;p2"/>
          <p:cNvSpPr/>
          <p:nvPr/>
        </p:nvSpPr>
        <p:spPr>
          <a:xfrm>
            <a:off x="932163" y="1126701"/>
            <a:ext cx="5349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3" name="Google Shape;2363;p2"/>
          <p:cNvSpPr/>
          <p:nvPr/>
        </p:nvSpPr>
        <p:spPr>
          <a:xfrm>
            <a:off x="3815700" y="2883625"/>
            <a:ext cx="16437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0b10000110</a:t>
            </a:r>
            <a:endParaRPr>
              <a:solidFill>
                <a:srgbClr val="FF0000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=134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364" name="Google Shape;2364;p2"/>
          <p:cNvSpPr/>
          <p:nvPr/>
        </p:nvSpPr>
        <p:spPr>
          <a:xfrm>
            <a:off x="521075" y="582350"/>
            <a:ext cx="3807600" cy="1618800"/>
          </a:xfrm>
          <a:prstGeom prst="wedgeRoundRectCallout">
            <a:avLst>
              <a:gd fmla="val 140318" name="adj1"/>
              <a:gd fmla="val 28140" name="adj2"/>
              <a:gd fmla="val 0" name="adj3"/>
            </a:avLst>
          </a:prstGeom>
          <a:solidFill>
            <a:srgbClr val="FFE599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Ergebnis ist: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>
                <a:solidFill>
                  <a:srgbClr val="0000FF"/>
                </a:solidFill>
              </a:rPr>
              <a:t>nicht </a:t>
            </a: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Negativ =&gt; N=</a:t>
            </a:r>
            <a:r>
              <a:rPr lang="de-DE" sz="1800">
                <a:solidFill>
                  <a:srgbClr val="0000FF"/>
                </a:solidFill>
              </a:rPr>
              <a:t>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nicht Null =&gt; Z=0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>
                <a:solidFill>
                  <a:srgbClr val="0000FF"/>
                </a:solidFill>
              </a:rPr>
              <a:t>Das UND hat keinen</a:t>
            </a: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Übertrag =&gt; Carry =</a:t>
            </a:r>
            <a:r>
              <a:rPr lang="de-DE" sz="1800">
                <a:solidFill>
                  <a:srgbClr val="0000FF"/>
                </a:solidFill>
              </a:rPr>
              <a:t> 0</a:t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65" name="Google Shape;2365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93631" y="1618335"/>
            <a:ext cx="1159904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0" name="Shape 2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71" name="Google Shape;2371;p1"/>
          <p:cNvCxnSpPr>
            <a:stCxn id="2372" idx="2"/>
            <a:endCxn id="2373" idx="1"/>
          </p:cNvCxnSpPr>
          <p:nvPr/>
        </p:nvCxnSpPr>
        <p:spPr>
          <a:xfrm flipH="1" rot="-5400000">
            <a:off x="5106600" y="2311950"/>
            <a:ext cx="1149000" cy="2324100"/>
          </a:xfrm>
          <a:prstGeom prst="bentConnector4">
            <a:avLst>
              <a:gd fmla="val 99388" name="adj1"/>
              <a:gd fmla="val 5415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74" name="Google Shape;2374;p1"/>
          <p:cNvCxnSpPr>
            <a:stCxn id="2375" idx="3"/>
            <a:endCxn id="2376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377" name="Google Shape;2377;p1"/>
          <p:cNvSpPr/>
          <p:nvPr/>
        </p:nvSpPr>
        <p:spPr>
          <a:xfrm>
            <a:off x="393000" y="3852925"/>
            <a:ext cx="1847700" cy="1066200"/>
          </a:xfrm>
          <a:prstGeom prst="wedgeRoundRectCallout">
            <a:avLst>
              <a:gd fmla="val 86958" name="adj1"/>
              <a:gd fmla="val -1126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R4=R0 &amp; R1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78" name="Google Shape;2378;p1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2379" name="Google Shape;2379;p1"/>
            <p:cNvSpPr/>
            <p:nvPr/>
          </p:nvSpPr>
          <p:spPr>
            <a:xfrm flipH="1" rot="10800000">
              <a:off x="2054250" y="290250"/>
              <a:ext cx="5035500" cy="2605500"/>
            </a:xfrm>
            <a:prstGeom prst="trapezoid">
              <a:avLst>
                <a:gd fmla="val 47002" name="adj"/>
              </a:avLst>
            </a:prstGeom>
            <a:solidFill>
              <a:srgbClr val="FFFF00"/>
            </a:solidFill>
            <a:ln cap="flat" cmpd="sng" w="2857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0" name="Google Shape;2380;p1"/>
            <p:cNvSpPr/>
            <p:nvPr/>
          </p:nvSpPr>
          <p:spPr>
            <a:xfrm flipH="1" rot="10800000">
              <a:off x="3905475" y="290250"/>
              <a:ext cx="1329900" cy="700500"/>
            </a:xfrm>
            <a:prstGeom prst="triangle">
              <a:avLst>
                <a:gd fmla="val 50000" name="adj"/>
              </a:avLst>
            </a:prstGeom>
            <a:solidFill>
              <a:srgbClr val="FFFFFF"/>
            </a:solidFill>
            <a:ln cap="flat" cmpd="sng" w="285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75" name="Google Shape;2375;p1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1" name="Google Shape;2381;p1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82" name="Google Shape;2382;p1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2383" name="Google Shape;2383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4" name="Google Shape;2384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85" name="Google Shape;2385;p1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2386" name="Google Shape;2386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7" name="Google Shape;2387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88" name="Google Shape;2388;p1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2389" name="Google Shape;2389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0" name="Google Shape;2390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91" name="Google Shape;2391;p1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2392" name="Google Shape;2392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0xFFFFFFB0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3" name="Google Shape;2393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94" name="Google Shape;2394;p1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2395" name="Google Shape;2395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0b10000110</a:t>
              </a:r>
              <a:endParaRPr b="0" i="0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6" name="Google Shape;2396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97" name="Google Shape;2397;p1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2398" name="Google Shape;2398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9" name="Google Shape;2399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00" name="Google Shape;2400;p1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2401" name="Google Shape;2401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2" name="Google Shape;2402;p1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403" name="Google Shape;2403;p1"/>
          <p:cNvCxnSpPr>
            <a:stCxn id="2398" idx="1"/>
            <a:endCxn id="2401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2404" name="Google Shape;2404;p1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2405" name="Google Shape;2405;p1"/>
          <p:cNvSpPr/>
          <p:nvPr/>
        </p:nvSpPr>
        <p:spPr>
          <a:xfrm flipH="1" rot="10800000">
            <a:off x="2304600" y="1061175"/>
            <a:ext cx="1643700" cy="762300"/>
          </a:xfrm>
          <a:prstGeom prst="bentUpArrow">
            <a:avLst>
              <a:gd fmla="val 39017" name="adj1"/>
              <a:gd fmla="val 35432" name="adj2"/>
              <a:gd fmla="val 33879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6" name="Google Shape;2406;p1"/>
          <p:cNvSpPr/>
          <p:nvPr/>
        </p:nvSpPr>
        <p:spPr>
          <a:xfrm flipH="1" rot="10800000">
            <a:off x="2310225" y="486800"/>
            <a:ext cx="3280200" cy="1313700"/>
          </a:xfrm>
          <a:prstGeom prst="bentUpArrow">
            <a:avLst>
              <a:gd fmla="val 23498" name="adj1"/>
              <a:gd fmla="val 22522" name="adj2"/>
              <a:gd fmla="val 19541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2" name="Google Shape;2372;p1"/>
          <p:cNvSpPr/>
          <p:nvPr/>
        </p:nvSpPr>
        <p:spPr>
          <a:xfrm flipH="1" rot="-5400000">
            <a:off x="3125175" y="2084550"/>
            <a:ext cx="771900" cy="2401800"/>
          </a:xfrm>
          <a:prstGeom prst="bentUpArrow">
            <a:avLst>
              <a:gd fmla="val 50000" name="adj1"/>
              <a:gd fmla="val 39413" name="adj2"/>
              <a:gd fmla="val 37561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07" name="Google Shape;2407;p1"/>
          <p:cNvCxnSpPr>
            <a:stCxn id="2380" idx="0"/>
            <a:endCxn id="2380" idx="4"/>
          </p:cNvCxnSpPr>
          <p:nvPr/>
        </p:nvCxnSpPr>
        <p:spPr>
          <a:xfrm flipH="1" rot="10800000">
            <a:off x="4561408" y="1810358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08" name="Google Shape;2408;p1"/>
          <p:cNvCxnSpPr>
            <a:stCxn id="2380" idx="2"/>
            <a:endCxn id="2380" idx="0"/>
          </p:cNvCxnSpPr>
          <p:nvPr/>
        </p:nvCxnSpPr>
        <p:spPr>
          <a:xfrm>
            <a:off x="4214770" y="1810422"/>
            <a:ext cx="346500" cy="28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09" name="Google Shape;2409;p1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0" name="Google Shape;2410;p1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1" name="Google Shape;2411;p1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2" name="Google Shape;2412;p1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and 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3" name="Google Shape;2413;p1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4" name="Google Shape;2414;p1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5" name="Google Shape;2415;p1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6" name="Google Shape;2416;p1"/>
          <p:cNvSpPr/>
          <p:nvPr/>
        </p:nvSpPr>
        <p:spPr>
          <a:xfrm>
            <a:off x="8377900" y="1091975"/>
            <a:ext cx="7248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7" name="Google Shape;2417;p1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fmla="val 34190" name="adj1"/>
              <a:gd fmla="val 27975" name="adj2"/>
              <a:gd fmla="val 3625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8" name="Google Shape;2418;p1"/>
          <p:cNvSpPr/>
          <p:nvPr/>
        </p:nvSpPr>
        <p:spPr>
          <a:xfrm flipH="1" rot="-5400000">
            <a:off x="5705825" y="1399400"/>
            <a:ext cx="1066200" cy="1208400"/>
          </a:xfrm>
          <a:prstGeom prst="bentUpArrow">
            <a:avLst>
              <a:gd fmla="val 10113" name="adj1"/>
              <a:gd fmla="val 12719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9" name="Google Shape;2419;p1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0" name="Google Shape;2420;p1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21" name="Google Shape;2421;p1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2422" name="Google Shape;2422;p1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3" name="Google Shape;2423;p1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24" name="Google Shape;2424;p1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3" name="Google Shape;2373;p1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5" name="Google Shape;2425;p1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6" name="Google Shape;2376;p1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6" name="Google Shape;2426;p1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7" name="Google Shape;2427;p1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8" name="Google Shape;2428;p1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29" name="Google Shape;2429;p1"/>
          <p:cNvCxnSpPr>
            <a:stCxn id="2423" idx="2"/>
            <a:endCxn id="2425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30" name="Google Shape;2430;p1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1" name="Google Shape;2431;p1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2" name="Google Shape;2432;p1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3" name="Google Shape;2433;p1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34" name="Google Shape;243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2435" name="Google Shape;2435;p1"/>
          <p:cNvSpPr txBox="1"/>
          <p:nvPr/>
        </p:nvSpPr>
        <p:spPr>
          <a:xfrm>
            <a:off x="5874725" y="2167500"/>
            <a:ext cx="19116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Logisches UND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6" name="Google Shape;2436;p1"/>
          <p:cNvSpPr/>
          <p:nvPr/>
        </p:nvSpPr>
        <p:spPr>
          <a:xfrm>
            <a:off x="3049925" y="1333200"/>
            <a:ext cx="12879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0b10010110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7" name="Google Shape;2437;p1"/>
          <p:cNvSpPr/>
          <p:nvPr/>
        </p:nvSpPr>
        <p:spPr>
          <a:xfrm>
            <a:off x="4706300" y="1426200"/>
            <a:ext cx="1208400" cy="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0b11100110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8" name="Google Shape;2438;p1"/>
          <p:cNvSpPr/>
          <p:nvPr/>
        </p:nvSpPr>
        <p:spPr>
          <a:xfrm>
            <a:off x="932163" y="1126701"/>
            <a:ext cx="534900" cy="33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39" name="Google Shape;243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0806" y="3505835"/>
            <a:ext cx="1159904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0" name="Google Shape;2440;p1"/>
          <p:cNvSpPr/>
          <p:nvPr/>
        </p:nvSpPr>
        <p:spPr>
          <a:xfrm>
            <a:off x="3815700" y="2883625"/>
            <a:ext cx="16437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0b10000110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1" name="Google Shape;2441;p1"/>
          <p:cNvSpPr/>
          <p:nvPr/>
        </p:nvSpPr>
        <p:spPr>
          <a:xfrm>
            <a:off x="3619500" y="1788125"/>
            <a:ext cx="1911600" cy="1073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Verdana"/>
                <a:ea typeface="Verdana"/>
                <a:cs typeface="Verdana"/>
                <a:sym typeface="Verdana"/>
              </a:rPr>
              <a:t>0b10010110 &amp; 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Verdana"/>
                <a:ea typeface="Verdana"/>
                <a:cs typeface="Verdana"/>
                <a:sym typeface="Verdana"/>
              </a:rPr>
              <a:t>0b11100110 =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Verdana"/>
                <a:ea typeface="Verdana"/>
                <a:cs typeface="Verdana"/>
                <a:sym typeface="Verdana"/>
              </a:rPr>
              <a:t>-------------------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Verdana"/>
                <a:ea typeface="Verdana"/>
                <a:cs typeface="Verdana"/>
                <a:sym typeface="Verdana"/>
              </a:rPr>
              <a:t>0b10000110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" name="Google Shape;308;p5"/>
          <p:cNvGrpSpPr/>
          <p:nvPr/>
        </p:nvGrpSpPr>
        <p:grpSpPr>
          <a:xfrm>
            <a:off x="128249" y="-5"/>
            <a:ext cx="8977793" cy="4360806"/>
            <a:chOff x="2054250" y="290106"/>
            <a:chExt cx="5035500" cy="2605644"/>
          </a:xfrm>
        </p:grpSpPr>
        <p:grpSp>
          <p:nvGrpSpPr>
            <p:cNvPr id="309" name="Google Shape;309;p5"/>
            <p:cNvGrpSpPr/>
            <p:nvPr/>
          </p:nvGrpSpPr>
          <p:grpSpPr>
            <a:xfrm>
              <a:off x="2054250" y="290106"/>
              <a:ext cx="5035500" cy="2605644"/>
              <a:chOff x="2054250" y="290106"/>
              <a:chExt cx="5035500" cy="2605644"/>
            </a:xfrm>
          </p:grpSpPr>
          <p:sp>
            <p:nvSpPr>
              <p:cNvPr id="310" name="Google Shape;310;p5"/>
              <p:cNvSpPr/>
              <p:nvPr/>
            </p:nvSpPr>
            <p:spPr>
              <a:xfrm flipH="1" rot="10800000">
                <a:off x="2054250" y="290250"/>
                <a:ext cx="5035500" cy="2605500"/>
              </a:xfrm>
              <a:prstGeom prst="trapezoid">
                <a:avLst>
                  <a:gd fmla="val 47002" name="adj"/>
                </a:avLst>
              </a:prstGeom>
              <a:solidFill>
                <a:srgbClr val="FFFF00"/>
              </a:solidFill>
              <a:ln cap="flat" cmpd="sng" w="2857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" name="Google Shape;311;p5"/>
              <p:cNvSpPr/>
              <p:nvPr/>
            </p:nvSpPr>
            <p:spPr>
              <a:xfrm flipH="1" rot="10800000">
                <a:off x="3905471" y="290106"/>
                <a:ext cx="1274700" cy="322800"/>
              </a:xfrm>
              <a:prstGeom prst="triangle">
                <a:avLst>
                  <a:gd fmla="val 50000" name="adj"/>
                </a:avLst>
              </a:prstGeom>
              <a:solidFill>
                <a:srgbClr val="FFFFFF"/>
              </a:solidFill>
              <a:ln cap="flat" cmpd="sng" w="285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312" name="Google Shape;312;p5"/>
            <p:cNvCxnSpPr>
              <a:stCxn id="311" idx="2"/>
              <a:endCxn id="311" idx="0"/>
            </p:cNvCxnSpPr>
            <p:nvPr/>
          </p:nvCxnSpPr>
          <p:spPr>
            <a:xfrm>
              <a:off x="3905471" y="290106"/>
              <a:ext cx="637500" cy="32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13" name="Google Shape;313;p5"/>
            <p:cNvCxnSpPr>
              <a:stCxn id="311" idx="4"/>
              <a:endCxn id="311" idx="0"/>
            </p:cNvCxnSpPr>
            <p:nvPr/>
          </p:nvCxnSpPr>
          <p:spPr>
            <a:xfrm flipH="1">
              <a:off x="4542671" y="290106"/>
              <a:ext cx="637500" cy="32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314" name="Google Shape;314;p5"/>
          <p:cNvSpPr/>
          <p:nvPr/>
        </p:nvSpPr>
        <p:spPr>
          <a:xfrm>
            <a:off x="1545176" y="4005725"/>
            <a:ext cx="2624700" cy="864300"/>
          </a:xfrm>
          <a:prstGeom prst="wedgeRoundRectCallout">
            <a:avLst>
              <a:gd fmla="val -58465" name="adj1"/>
              <a:gd fmla="val -101108" name="adj2"/>
              <a:gd fmla="val 0" name="adj3"/>
            </a:avLst>
          </a:prstGeom>
          <a:solidFill>
            <a:srgbClr val="FFD966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32Bit Volladdierer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5" name="Google Shape;315;p5"/>
          <p:cNvGrpSpPr/>
          <p:nvPr/>
        </p:nvGrpSpPr>
        <p:grpSpPr>
          <a:xfrm>
            <a:off x="1545166" y="1705779"/>
            <a:ext cx="6143954" cy="1034737"/>
            <a:chOff x="1425691" y="1705779"/>
            <a:chExt cx="6143954" cy="1034737"/>
          </a:xfrm>
        </p:grpSpPr>
        <p:sp>
          <p:nvSpPr>
            <p:cNvPr id="316" name="Google Shape;316;p5"/>
            <p:cNvSpPr/>
            <p:nvPr/>
          </p:nvSpPr>
          <p:spPr>
            <a:xfrm>
              <a:off x="1425691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5"/>
            <p:cNvSpPr/>
            <p:nvPr/>
          </p:nvSpPr>
          <p:spPr>
            <a:xfrm>
              <a:off x="232170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sub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5"/>
            <p:cNvSpPr/>
            <p:nvPr/>
          </p:nvSpPr>
          <p:spPr>
            <a:xfrm>
              <a:off x="3217718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5"/>
            <p:cNvSpPr/>
            <p:nvPr/>
          </p:nvSpPr>
          <p:spPr>
            <a:xfrm>
              <a:off x="4113732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udiv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5"/>
            <p:cNvSpPr/>
            <p:nvPr/>
          </p:nvSpPr>
          <p:spPr>
            <a:xfrm>
              <a:off x="500974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5"/>
            <p:cNvSpPr/>
            <p:nvPr/>
          </p:nvSpPr>
          <p:spPr>
            <a:xfrm>
              <a:off x="59057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orr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5"/>
            <p:cNvSpPr/>
            <p:nvPr/>
          </p:nvSpPr>
          <p:spPr>
            <a:xfrm>
              <a:off x="68016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mvn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3" name="Google Shape;323;p5"/>
          <p:cNvGrpSpPr/>
          <p:nvPr/>
        </p:nvGrpSpPr>
        <p:grpSpPr>
          <a:xfrm>
            <a:off x="1545125" y="1336375"/>
            <a:ext cx="5585425" cy="369450"/>
            <a:chOff x="1545125" y="1336375"/>
            <a:chExt cx="5585425" cy="369450"/>
          </a:xfrm>
        </p:grpSpPr>
        <p:sp>
          <p:nvSpPr>
            <p:cNvPr id="324" name="Google Shape;324;p5"/>
            <p:cNvSpPr/>
            <p:nvPr/>
          </p:nvSpPr>
          <p:spPr>
            <a:xfrm>
              <a:off x="1545150" y="1336375"/>
              <a:ext cx="5537400" cy="133200"/>
            </a:xfrm>
            <a:prstGeom prst="rect">
              <a:avLst/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5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5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5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5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5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5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5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2" name="Google Shape;332;p5"/>
          <p:cNvGrpSpPr/>
          <p:nvPr/>
        </p:nvGrpSpPr>
        <p:grpSpPr>
          <a:xfrm>
            <a:off x="2103703" y="1104119"/>
            <a:ext cx="5585425" cy="612660"/>
            <a:chOff x="1545125" y="1403992"/>
            <a:chExt cx="5585425" cy="301833"/>
          </a:xfrm>
        </p:grpSpPr>
        <p:sp>
          <p:nvSpPr>
            <p:cNvPr id="333" name="Google Shape;333;p5"/>
            <p:cNvSpPr/>
            <p:nvPr/>
          </p:nvSpPr>
          <p:spPr>
            <a:xfrm>
              <a:off x="1545147" y="1403992"/>
              <a:ext cx="5537400" cy="65700"/>
            </a:xfrm>
            <a:prstGeom prst="rect">
              <a:avLst/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5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5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5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5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5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5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5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41" name="Google Shape;341;p5"/>
          <p:cNvGrpSpPr/>
          <p:nvPr/>
        </p:nvGrpSpPr>
        <p:grpSpPr>
          <a:xfrm>
            <a:off x="1777711" y="2742711"/>
            <a:ext cx="5585425" cy="751406"/>
            <a:chOff x="1545125" y="1469725"/>
            <a:chExt cx="5585425" cy="655792"/>
          </a:xfrm>
        </p:grpSpPr>
        <p:sp>
          <p:nvSpPr>
            <p:cNvPr id="342" name="Google Shape;342;p5"/>
            <p:cNvSpPr/>
            <p:nvPr/>
          </p:nvSpPr>
          <p:spPr>
            <a:xfrm>
              <a:off x="1558789" y="1705817"/>
              <a:ext cx="5537400" cy="419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 (Auswahlschalter) 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5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5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5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5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5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5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5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0" name="Google Shape;350;p5"/>
          <p:cNvSpPr/>
          <p:nvPr/>
        </p:nvSpPr>
        <p:spPr>
          <a:xfrm flipH="1">
            <a:off x="4108850" y="3496325"/>
            <a:ext cx="935400" cy="13365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5"/>
          <p:cNvSpPr/>
          <p:nvPr/>
        </p:nvSpPr>
        <p:spPr>
          <a:xfrm>
            <a:off x="1545175" y="0"/>
            <a:ext cx="373200" cy="13365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5"/>
          <p:cNvSpPr/>
          <p:nvPr/>
        </p:nvSpPr>
        <p:spPr>
          <a:xfrm>
            <a:off x="7231125" y="0"/>
            <a:ext cx="373200" cy="11040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5"/>
          <p:cNvSpPr/>
          <p:nvPr/>
        </p:nvSpPr>
        <p:spPr>
          <a:xfrm>
            <a:off x="1330075" y="0"/>
            <a:ext cx="803400" cy="1336500"/>
          </a:xfrm>
          <a:prstGeom prst="downArrow">
            <a:avLst>
              <a:gd fmla="val 22068" name="adj1"/>
              <a:gd fmla="val 50000" name="adj2"/>
            </a:avLst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5"/>
          <p:cNvSpPr/>
          <p:nvPr/>
        </p:nvSpPr>
        <p:spPr>
          <a:xfrm>
            <a:off x="7016024" y="0"/>
            <a:ext cx="803400" cy="1104000"/>
          </a:xfrm>
          <a:prstGeom prst="downArrow">
            <a:avLst>
              <a:gd fmla="val 25924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5"/>
          <p:cNvSpPr txBox="1"/>
          <p:nvPr/>
        </p:nvSpPr>
        <p:spPr>
          <a:xfrm>
            <a:off x="191837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OP1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5"/>
          <p:cNvSpPr txBox="1"/>
          <p:nvPr/>
        </p:nvSpPr>
        <p:spPr>
          <a:xfrm>
            <a:off x="760432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OP2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5"/>
          <p:cNvSpPr txBox="1"/>
          <p:nvPr/>
        </p:nvSpPr>
        <p:spPr>
          <a:xfrm>
            <a:off x="5044250" y="3496350"/>
            <a:ext cx="17529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5"/>
          <p:cNvSpPr/>
          <p:nvPr/>
        </p:nvSpPr>
        <p:spPr>
          <a:xfrm>
            <a:off x="7363125" y="2868725"/>
            <a:ext cx="1780800" cy="7515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Auswahl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9" name="Google Shape;35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6254" y="2231106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4" name="Google Shape;364;p6"/>
          <p:cNvGrpSpPr/>
          <p:nvPr/>
        </p:nvGrpSpPr>
        <p:grpSpPr>
          <a:xfrm>
            <a:off x="128249" y="-5"/>
            <a:ext cx="8977793" cy="4360806"/>
            <a:chOff x="2054250" y="290106"/>
            <a:chExt cx="5035500" cy="2605644"/>
          </a:xfrm>
        </p:grpSpPr>
        <p:grpSp>
          <p:nvGrpSpPr>
            <p:cNvPr id="365" name="Google Shape;365;p6"/>
            <p:cNvGrpSpPr/>
            <p:nvPr/>
          </p:nvGrpSpPr>
          <p:grpSpPr>
            <a:xfrm>
              <a:off x="2054250" y="290106"/>
              <a:ext cx="5035500" cy="2605644"/>
              <a:chOff x="2054250" y="290106"/>
              <a:chExt cx="5035500" cy="2605644"/>
            </a:xfrm>
          </p:grpSpPr>
          <p:sp>
            <p:nvSpPr>
              <p:cNvPr id="366" name="Google Shape;366;p6"/>
              <p:cNvSpPr/>
              <p:nvPr/>
            </p:nvSpPr>
            <p:spPr>
              <a:xfrm flipH="1" rot="10800000">
                <a:off x="2054250" y="290250"/>
                <a:ext cx="5035500" cy="2605500"/>
              </a:xfrm>
              <a:prstGeom prst="trapezoid">
                <a:avLst>
                  <a:gd fmla="val 47002" name="adj"/>
                </a:avLst>
              </a:prstGeom>
              <a:solidFill>
                <a:srgbClr val="FFFF00"/>
              </a:solidFill>
              <a:ln cap="flat" cmpd="sng" w="2857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7" name="Google Shape;367;p6"/>
              <p:cNvSpPr/>
              <p:nvPr/>
            </p:nvSpPr>
            <p:spPr>
              <a:xfrm flipH="1" rot="10800000">
                <a:off x="3905471" y="290106"/>
                <a:ext cx="1274700" cy="322800"/>
              </a:xfrm>
              <a:prstGeom prst="triangle">
                <a:avLst>
                  <a:gd fmla="val 50000" name="adj"/>
                </a:avLst>
              </a:prstGeom>
              <a:solidFill>
                <a:srgbClr val="FFFFFF"/>
              </a:solidFill>
              <a:ln cap="flat" cmpd="sng" w="285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368" name="Google Shape;368;p6"/>
            <p:cNvCxnSpPr>
              <a:stCxn id="367" idx="2"/>
              <a:endCxn id="367" idx="0"/>
            </p:cNvCxnSpPr>
            <p:nvPr/>
          </p:nvCxnSpPr>
          <p:spPr>
            <a:xfrm>
              <a:off x="3905471" y="290106"/>
              <a:ext cx="637500" cy="32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69" name="Google Shape;369;p6"/>
            <p:cNvCxnSpPr>
              <a:stCxn id="367" idx="4"/>
              <a:endCxn id="367" idx="0"/>
            </p:cNvCxnSpPr>
            <p:nvPr/>
          </p:nvCxnSpPr>
          <p:spPr>
            <a:xfrm flipH="1">
              <a:off x="4542671" y="290106"/>
              <a:ext cx="637500" cy="32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70" name="Google Shape;370;p6"/>
          <p:cNvGrpSpPr/>
          <p:nvPr/>
        </p:nvGrpSpPr>
        <p:grpSpPr>
          <a:xfrm>
            <a:off x="1545166" y="1705779"/>
            <a:ext cx="6143954" cy="1034737"/>
            <a:chOff x="1425691" y="1705779"/>
            <a:chExt cx="6143954" cy="1034737"/>
          </a:xfrm>
        </p:grpSpPr>
        <p:sp>
          <p:nvSpPr>
            <p:cNvPr id="371" name="Google Shape;371;p6"/>
            <p:cNvSpPr/>
            <p:nvPr/>
          </p:nvSpPr>
          <p:spPr>
            <a:xfrm>
              <a:off x="1425691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6"/>
            <p:cNvSpPr/>
            <p:nvPr/>
          </p:nvSpPr>
          <p:spPr>
            <a:xfrm>
              <a:off x="232170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sub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6"/>
            <p:cNvSpPr/>
            <p:nvPr/>
          </p:nvSpPr>
          <p:spPr>
            <a:xfrm>
              <a:off x="3217718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6"/>
            <p:cNvSpPr/>
            <p:nvPr/>
          </p:nvSpPr>
          <p:spPr>
            <a:xfrm>
              <a:off x="4113732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udiv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6"/>
            <p:cNvSpPr/>
            <p:nvPr/>
          </p:nvSpPr>
          <p:spPr>
            <a:xfrm>
              <a:off x="500974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6"/>
            <p:cNvSpPr/>
            <p:nvPr/>
          </p:nvSpPr>
          <p:spPr>
            <a:xfrm>
              <a:off x="59057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orr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6"/>
            <p:cNvSpPr/>
            <p:nvPr/>
          </p:nvSpPr>
          <p:spPr>
            <a:xfrm>
              <a:off x="68016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mvn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8" name="Google Shape;378;p6"/>
          <p:cNvGrpSpPr/>
          <p:nvPr/>
        </p:nvGrpSpPr>
        <p:grpSpPr>
          <a:xfrm>
            <a:off x="1545125" y="1336375"/>
            <a:ext cx="5585425" cy="369450"/>
            <a:chOff x="1545125" y="1336375"/>
            <a:chExt cx="5585425" cy="369450"/>
          </a:xfrm>
        </p:grpSpPr>
        <p:sp>
          <p:nvSpPr>
            <p:cNvPr id="379" name="Google Shape;379;p6"/>
            <p:cNvSpPr/>
            <p:nvPr/>
          </p:nvSpPr>
          <p:spPr>
            <a:xfrm>
              <a:off x="1545150" y="1336375"/>
              <a:ext cx="5537400" cy="133200"/>
            </a:xfrm>
            <a:prstGeom prst="rect">
              <a:avLst/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6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6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6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6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6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6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6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7" name="Google Shape;387;p6"/>
          <p:cNvGrpSpPr/>
          <p:nvPr/>
        </p:nvGrpSpPr>
        <p:grpSpPr>
          <a:xfrm>
            <a:off x="2103703" y="1104119"/>
            <a:ext cx="5585425" cy="612660"/>
            <a:chOff x="1545125" y="1403992"/>
            <a:chExt cx="5585425" cy="301833"/>
          </a:xfrm>
        </p:grpSpPr>
        <p:sp>
          <p:nvSpPr>
            <p:cNvPr id="388" name="Google Shape;388;p6"/>
            <p:cNvSpPr/>
            <p:nvPr/>
          </p:nvSpPr>
          <p:spPr>
            <a:xfrm>
              <a:off x="1545147" y="1403992"/>
              <a:ext cx="5537400" cy="65700"/>
            </a:xfrm>
            <a:prstGeom prst="rect">
              <a:avLst/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6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6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6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6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6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6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6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6" name="Google Shape;396;p6"/>
          <p:cNvGrpSpPr/>
          <p:nvPr/>
        </p:nvGrpSpPr>
        <p:grpSpPr>
          <a:xfrm>
            <a:off x="1777711" y="2742711"/>
            <a:ext cx="5585425" cy="751406"/>
            <a:chOff x="1545125" y="1469725"/>
            <a:chExt cx="5585425" cy="655792"/>
          </a:xfrm>
        </p:grpSpPr>
        <p:sp>
          <p:nvSpPr>
            <p:cNvPr id="397" name="Google Shape;397;p6"/>
            <p:cNvSpPr/>
            <p:nvPr/>
          </p:nvSpPr>
          <p:spPr>
            <a:xfrm>
              <a:off x="1558789" y="1705817"/>
              <a:ext cx="5537400" cy="419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 (Auswahlschalter) 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6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6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6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6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6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6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6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5" name="Google Shape;405;p6"/>
          <p:cNvSpPr/>
          <p:nvPr/>
        </p:nvSpPr>
        <p:spPr>
          <a:xfrm flipH="1">
            <a:off x="4108850" y="3496325"/>
            <a:ext cx="935400" cy="13365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6"/>
          <p:cNvSpPr/>
          <p:nvPr/>
        </p:nvSpPr>
        <p:spPr>
          <a:xfrm>
            <a:off x="1545175" y="0"/>
            <a:ext cx="373200" cy="13365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6"/>
          <p:cNvSpPr/>
          <p:nvPr/>
        </p:nvSpPr>
        <p:spPr>
          <a:xfrm>
            <a:off x="7231125" y="0"/>
            <a:ext cx="373200" cy="11040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6"/>
          <p:cNvSpPr/>
          <p:nvPr/>
        </p:nvSpPr>
        <p:spPr>
          <a:xfrm>
            <a:off x="1330075" y="0"/>
            <a:ext cx="803400" cy="1336500"/>
          </a:xfrm>
          <a:prstGeom prst="downArrow">
            <a:avLst>
              <a:gd fmla="val 22068" name="adj1"/>
              <a:gd fmla="val 50000" name="adj2"/>
            </a:avLst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6"/>
          <p:cNvSpPr/>
          <p:nvPr/>
        </p:nvSpPr>
        <p:spPr>
          <a:xfrm>
            <a:off x="7016024" y="0"/>
            <a:ext cx="803400" cy="1104000"/>
          </a:xfrm>
          <a:prstGeom prst="downArrow">
            <a:avLst>
              <a:gd fmla="val 25924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6"/>
          <p:cNvSpPr txBox="1"/>
          <p:nvPr/>
        </p:nvSpPr>
        <p:spPr>
          <a:xfrm>
            <a:off x="191837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OP1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6"/>
          <p:cNvSpPr txBox="1"/>
          <p:nvPr/>
        </p:nvSpPr>
        <p:spPr>
          <a:xfrm>
            <a:off x="760432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OP2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6"/>
          <p:cNvSpPr txBox="1"/>
          <p:nvPr/>
        </p:nvSpPr>
        <p:spPr>
          <a:xfrm>
            <a:off x="5044250" y="3496350"/>
            <a:ext cx="17529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6"/>
          <p:cNvSpPr/>
          <p:nvPr/>
        </p:nvSpPr>
        <p:spPr>
          <a:xfrm>
            <a:off x="7363125" y="2868725"/>
            <a:ext cx="1780800" cy="7515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Auswahl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6"/>
          <p:cNvSpPr/>
          <p:nvPr/>
        </p:nvSpPr>
        <p:spPr>
          <a:xfrm>
            <a:off x="2598176" y="3490950"/>
            <a:ext cx="2624700" cy="864300"/>
          </a:xfrm>
          <a:prstGeom prst="wedgeRoundRectCallout">
            <a:avLst>
              <a:gd fmla="val -58465" name="adj1"/>
              <a:gd fmla="val -101108" name="adj2"/>
              <a:gd fmla="val 0" name="adj3"/>
            </a:avLst>
          </a:prstGeom>
          <a:solidFill>
            <a:srgbClr val="FFD966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32Bit Subtrahierer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5" name="Google Shape;41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31254" y="2188706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0" name="Google Shape;420;p7"/>
          <p:cNvGrpSpPr/>
          <p:nvPr/>
        </p:nvGrpSpPr>
        <p:grpSpPr>
          <a:xfrm>
            <a:off x="128249" y="-5"/>
            <a:ext cx="8977793" cy="4360806"/>
            <a:chOff x="2054250" y="290106"/>
            <a:chExt cx="5035500" cy="2605644"/>
          </a:xfrm>
        </p:grpSpPr>
        <p:grpSp>
          <p:nvGrpSpPr>
            <p:cNvPr id="421" name="Google Shape;421;p7"/>
            <p:cNvGrpSpPr/>
            <p:nvPr/>
          </p:nvGrpSpPr>
          <p:grpSpPr>
            <a:xfrm>
              <a:off x="2054250" y="290106"/>
              <a:ext cx="5035500" cy="2605644"/>
              <a:chOff x="2054250" y="290106"/>
              <a:chExt cx="5035500" cy="2605644"/>
            </a:xfrm>
          </p:grpSpPr>
          <p:sp>
            <p:nvSpPr>
              <p:cNvPr id="422" name="Google Shape;422;p7"/>
              <p:cNvSpPr/>
              <p:nvPr/>
            </p:nvSpPr>
            <p:spPr>
              <a:xfrm flipH="1" rot="10800000">
                <a:off x="2054250" y="290250"/>
                <a:ext cx="5035500" cy="2605500"/>
              </a:xfrm>
              <a:prstGeom prst="trapezoid">
                <a:avLst>
                  <a:gd fmla="val 47002" name="adj"/>
                </a:avLst>
              </a:prstGeom>
              <a:solidFill>
                <a:srgbClr val="FFFF00"/>
              </a:solidFill>
              <a:ln cap="flat" cmpd="sng" w="2857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3" name="Google Shape;423;p7"/>
              <p:cNvSpPr/>
              <p:nvPr/>
            </p:nvSpPr>
            <p:spPr>
              <a:xfrm flipH="1" rot="10800000">
                <a:off x="3905471" y="290106"/>
                <a:ext cx="1274700" cy="322800"/>
              </a:xfrm>
              <a:prstGeom prst="triangle">
                <a:avLst>
                  <a:gd fmla="val 50000" name="adj"/>
                </a:avLst>
              </a:prstGeom>
              <a:solidFill>
                <a:srgbClr val="FFFFFF"/>
              </a:solidFill>
              <a:ln cap="flat" cmpd="sng" w="285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424" name="Google Shape;424;p7"/>
            <p:cNvCxnSpPr>
              <a:stCxn id="423" idx="2"/>
              <a:endCxn id="423" idx="0"/>
            </p:cNvCxnSpPr>
            <p:nvPr/>
          </p:nvCxnSpPr>
          <p:spPr>
            <a:xfrm>
              <a:off x="3905471" y="290106"/>
              <a:ext cx="637500" cy="32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25" name="Google Shape;425;p7"/>
            <p:cNvCxnSpPr>
              <a:stCxn id="423" idx="4"/>
              <a:endCxn id="423" idx="0"/>
            </p:cNvCxnSpPr>
            <p:nvPr/>
          </p:nvCxnSpPr>
          <p:spPr>
            <a:xfrm flipH="1">
              <a:off x="4542671" y="290106"/>
              <a:ext cx="637500" cy="32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26" name="Google Shape;426;p7"/>
          <p:cNvGrpSpPr/>
          <p:nvPr/>
        </p:nvGrpSpPr>
        <p:grpSpPr>
          <a:xfrm>
            <a:off x="1545166" y="1705779"/>
            <a:ext cx="6143954" cy="1034737"/>
            <a:chOff x="1425691" y="1705779"/>
            <a:chExt cx="6143954" cy="1034737"/>
          </a:xfrm>
        </p:grpSpPr>
        <p:sp>
          <p:nvSpPr>
            <p:cNvPr id="427" name="Google Shape;427;p7"/>
            <p:cNvSpPr/>
            <p:nvPr/>
          </p:nvSpPr>
          <p:spPr>
            <a:xfrm>
              <a:off x="1425691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7"/>
            <p:cNvSpPr/>
            <p:nvPr/>
          </p:nvSpPr>
          <p:spPr>
            <a:xfrm>
              <a:off x="232170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sub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7"/>
            <p:cNvSpPr/>
            <p:nvPr/>
          </p:nvSpPr>
          <p:spPr>
            <a:xfrm>
              <a:off x="3217718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7"/>
            <p:cNvSpPr/>
            <p:nvPr/>
          </p:nvSpPr>
          <p:spPr>
            <a:xfrm>
              <a:off x="4113732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udiv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7"/>
            <p:cNvSpPr/>
            <p:nvPr/>
          </p:nvSpPr>
          <p:spPr>
            <a:xfrm>
              <a:off x="500974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7"/>
            <p:cNvSpPr/>
            <p:nvPr/>
          </p:nvSpPr>
          <p:spPr>
            <a:xfrm>
              <a:off x="59057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orr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7"/>
            <p:cNvSpPr/>
            <p:nvPr/>
          </p:nvSpPr>
          <p:spPr>
            <a:xfrm>
              <a:off x="68016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mvn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34" name="Google Shape;434;p7"/>
          <p:cNvGrpSpPr/>
          <p:nvPr/>
        </p:nvGrpSpPr>
        <p:grpSpPr>
          <a:xfrm>
            <a:off x="1545125" y="1336375"/>
            <a:ext cx="5585425" cy="369450"/>
            <a:chOff x="1545125" y="1336375"/>
            <a:chExt cx="5585425" cy="369450"/>
          </a:xfrm>
        </p:grpSpPr>
        <p:sp>
          <p:nvSpPr>
            <p:cNvPr id="435" name="Google Shape;435;p7"/>
            <p:cNvSpPr/>
            <p:nvPr/>
          </p:nvSpPr>
          <p:spPr>
            <a:xfrm>
              <a:off x="1545150" y="1336375"/>
              <a:ext cx="5537400" cy="133200"/>
            </a:xfrm>
            <a:prstGeom prst="rect">
              <a:avLst/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7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7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7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7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7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p7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7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3" name="Google Shape;443;p7"/>
          <p:cNvGrpSpPr/>
          <p:nvPr/>
        </p:nvGrpSpPr>
        <p:grpSpPr>
          <a:xfrm>
            <a:off x="2103703" y="1104119"/>
            <a:ext cx="5585425" cy="612660"/>
            <a:chOff x="1545125" y="1403992"/>
            <a:chExt cx="5585425" cy="301833"/>
          </a:xfrm>
        </p:grpSpPr>
        <p:sp>
          <p:nvSpPr>
            <p:cNvPr id="444" name="Google Shape;444;p7"/>
            <p:cNvSpPr/>
            <p:nvPr/>
          </p:nvSpPr>
          <p:spPr>
            <a:xfrm>
              <a:off x="1545147" y="1403992"/>
              <a:ext cx="5537400" cy="65700"/>
            </a:xfrm>
            <a:prstGeom prst="rect">
              <a:avLst/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7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7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7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7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7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7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7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2" name="Google Shape;452;p7"/>
          <p:cNvGrpSpPr/>
          <p:nvPr/>
        </p:nvGrpSpPr>
        <p:grpSpPr>
          <a:xfrm>
            <a:off x="1777711" y="2742711"/>
            <a:ext cx="5585425" cy="751406"/>
            <a:chOff x="1545125" y="1469725"/>
            <a:chExt cx="5585425" cy="655792"/>
          </a:xfrm>
        </p:grpSpPr>
        <p:sp>
          <p:nvSpPr>
            <p:cNvPr id="453" name="Google Shape;453;p7"/>
            <p:cNvSpPr/>
            <p:nvPr/>
          </p:nvSpPr>
          <p:spPr>
            <a:xfrm>
              <a:off x="1558789" y="1705817"/>
              <a:ext cx="5537400" cy="419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 (Auswahlschalter) 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7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7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7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7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7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7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7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1" name="Google Shape;461;p7"/>
          <p:cNvSpPr/>
          <p:nvPr/>
        </p:nvSpPr>
        <p:spPr>
          <a:xfrm flipH="1">
            <a:off x="4108850" y="3496325"/>
            <a:ext cx="935400" cy="13365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7"/>
          <p:cNvSpPr/>
          <p:nvPr/>
        </p:nvSpPr>
        <p:spPr>
          <a:xfrm>
            <a:off x="1545175" y="0"/>
            <a:ext cx="373200" cy="13365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7"/>
          <p:cNvSpPr/>
          <p:nvPr/>
        </p:nvSpPr>
        <p:spPr>
          <a:xfrm>
            <a:off x="7231125" y="0"/>
            <a:ext cx="373200" cy="11040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7"/>
          <p:cNvSpPr/>
          <p:nvPr/>
        </p:nvSpPr>
        <p:spPr>
          <a:xfrm>
            <a:off x="1330075" y="0"/>
            <a:ext cx="803400" cy="1336500"/>
          </a:xfrm>
          <a:prstGeom prst="downArrow">
            <a:avLst>
              <a:gd fmla="val 22068" name="adj1"/>
              <a:gd fmla="val 50000" name="adj2"/>
            </a:avLst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7"/>
          <p:cNvSpPr/>
          <p:nvPr/>
        </p:nvSpPr>
        <p:spPr>
          <a:xfrm>
            <a:off x="7016024" y="0"/>
            <a:ext cx="803400" cy="1104000"/>
          </a:xfrm>
          <a:prstGeom prst="downArrow">
            <a:avLst>
              <a:gd fmla="val 25924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7"/>
          <p:cNvSpPr txBox="1"/>
          <p:nvPr/>
        </p:nvSpPr>
        <p:spPr>
          <a:xfrm>
            <a:off x="191837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OP1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7"/>
          <p:cNvSpPr txBox="1"/>
          <p:nvPr/>
        </p:nvSpPr>
        <p:spPr>
          <a:xfrm>
            <a:off x="760432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OP2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7"/>
          <p:cNvSpPr txBox="1"/>
          <p:nvPr/>
        </p:nvSpPr>
        <p:spPr>
          <a:xfrm>
            <a:off x="5044250" y="3496350"/>
            <a:ext cx="17529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7"/>
          <p:cNvSpPr/>
          <p:nvPr/>
        </p:nvSpPr>
        <p:spPr>
          <a:xfrm>
            <a:off x="7363125" y="2868725"/>
            <a:ext cx="1780800" cy="7515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Auswahl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7"/>
          <p:cNvSpPr/>
          <p:nvPr/>
        </p:nvSpPr>
        <p:spPr>
          <a:xfrm>
            <a:off x="3584064" y="3281700"/>
            <a:ext cx="2624700" cy="864300"/>
          </a:xfrm>
          <a:prstGeom prst="wedgeRoundRectCallout">
            <a:avLst>
              <a:gd fmla="val -58465" name="adj1"/>
              <a:gd fmla="val -101108" name="adj2"/>
              <a:gd fmla="val 0" name="adj3"/>
            </a:avLst>
          </a:prstGeom>
          <a:solidFill>
            <a:srgbClr val="FFD966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32Bit Multiplizierer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1" name="Google Shape;47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03704" y="1967394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6" name="Google Shape;476;p8"/>
          <p:cNvGrpSpPr/>
          <p:nvPr/>
        </p:nvGrpSpPr>
        <p:grpSpPr>
          <a:xfrm>
            <a:off x="128249" y="-5"/>
            <a:ext cx="8977793" cy="4360806"/>
            <a:chOff x="2054250" y="290106"/>
            <a:chExt cx="5035500" cy="2605644"/>
          </a:xfrm>
        </p:grpSpPr>
        <p:grpSp>
          <p:nvGrpSpPr>
            <p:cNvPr id="477" name="Google Shape;477;p8"/>
            <p:cNvGrpSpPr/>
            <p:nvPr/>
          </p:nvGrpSpPr>
          <p:grpSpPr>
            <a:xfrm>
              <a:off x="2054250" y="290106"/>
              <a:ext cx="5035500" cy="2605644"/>
              <a:chOff x="2054250" y="290106"/>
              <a:chExt cx="5035500" cy="2605644"/>
            </a:xfrm>
          </p:grpSpPr>
          <p:sp>
            <p:nvSpPr>
              <p:cNvPr id="478" name="Google Shape;478;p8"/>
              <p:cNvSpPr/>
              <p:nvPr/>
            </p:nvSpPr>
            <p:spPr>
              <a:xfrm flipH="1" rot="10800000">
                <a:off x="2054250" y="290250"/>
                <a:ext cx="5035500" cy="2605500"/>
              </a:xfrm>
              <a:prstGeom prst="trapezoid">
                <a:avLst>
                  <a:gd fmla="val 47002" name="adj"/>
                </a:avLst>
              </a:prstGeom>
              <a:solidFill>
                <a:srgbClr val="FFFF00"/>
              </a:solidFill>
              <a:ln cap="flat" cmpd="sng" w="2857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9" name="Google Shape;479;p8"/>
              <p:cNvSpPr/>
              <p:nvPr/>
            </p:nvSpPr>
            <p:spPr>
              <a:xfrm flipH="1" rot="10800000">
                <a:off x="3905471" y="290106"/>
                <a:ext cx="1274700" cy="322800"/>
              </a:xfrm>
              <a:prstGeom prst="triangle">
                <a:avLst>
                  <a:gd fmla="val 50000" name="adj"/>
                </a:avLst>
              </a:prstGeom>
              <a:solidFill>
                <a:srgbClr val="FFFFFF"/>
              </a:solidFill>
              <a:ln cap="flat" cmpd="sng" w="285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480" name="Google Shape;480;p8"/>
            <p:cNvCxnSpPr>
              <a:stCxn id="479" idx="2"/>
              <a:endCxn id="479" idx="0"/>
            </p:cNvCxnSpPr>
            <p:nvPr/>
          </p:nvCxnSpPr>
          <p:spPr>
            <a:xfrm>
              <a:off x="3905471" y="290106"/>
              <a:ext cx="637500" cy="32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81" name="Google Shape;481;p8"/>
            <p:cNvCxnSpPr>
              <a:stCxn id="479" idx="4"/>
              <a:endCxn id="479" idx="0"/>
            </p:cNvCxnSpPr>
            <p:nvPr/>
          </p:nvCxnSpPr>
          <p:spPr>
            <a:xfrm flipH="1">
              <a:off x="4542671" y="290106"/>
              <a:ext cx="637500" cy="32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82" name="Google Shape;482;p8"/>
          <p:cNvGrpSpPr/>
          <p:nvPr/>
        </p:nvGrpSpPr>
        <p:grpSpPr>
          <a:xfrm>
            <a:off x="1545166" y="1705779"/>
            <a:ext cx="6143954" cy="1034737"/>
            <a:chOff x="1425691" y="1705779"/>
            <a:chExt cx="6143954" cy="1034737"/>
          </a:xfrm>
        </p:grpSpPr>
        <p:sp>
          <p:nvSpPr>
            <p:cNvPr id="483" name="Google Shape;483;p8"/>
            <p:cNvSpPr/>
            <p:nvPr/>
          </p:nvSpPr>
          <p:spPr>
            <a:xfrm>
              <a:off x="1425691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8"/>
            <p:cNvSpPr/>
            <p:nvPr/>
          </p:nvSpPr>
          <p:spPr>
            <a:xfrm>
              <a:off x="232170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sub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8"/>
            <p:cNvSpPr/>
            <p:nvPr/>
          </p:nvSpPr>
          <p:spPr>
            <a:xfrm>
              <a:off x="3217718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8"/>
            <p:cNvSpPr/>
            <p:nvPr/>
          </p:nvSpPr>
          <p:spPr>
            <a:xfrm>
              <a:off x="4113732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udiv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8"/>
            <p:cNvSpPr/>
            <p:nvPr/>
          </p:nvSpPr>
          <p:spPr>
            <a:xfrm>
              <a:off x="500974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8"/>
            <p:cNvSpPr/>
            <p:nvPr/>
          </p:nvSpPr>
          <p:spPr>
            <a:xfrm>
              <a:off x="59057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orr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8"/>
            <p:cNvSpPr/>
            <p:nvPr/>
          </p:nvSpPr>
          <p:spPr>
            <a:xfrm>
              <a:off x="68016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mvn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0" name="Google Shape;490;p8"/>
          <p:cNvGrpSpPr/>
          <p:nvPr/>
        </p:nvGrpSpPr>
        <p:grpSpPr>
          <a:xfrm>
            <a:off x="1545125" y="1336375"/>
            <a:ext cx="5585425" cy="369450"/>
            <a:chOff x="1545125" y="1336375"/>
            <a:chExt cx="5585425" cy="369450"/>
          </a:xfrm>
        </p:grpSpPr>
        <p:sp>
          <p:nvSpPr>
            <p:cNvPr id="491" name="Google Shape;491;p8"/>
            <p:cNvSpPr/>
            <p:nvPr/>
          </p:nvSpPr>
          <p:spPr>
            <a:xfrm>
              <a:off x="1545150" y="1336375"/>
              <a:ext cx="5537400" cy="133200"/>
            </a:xfrm>
            <a:prstGeom prst="rect">
              <a:avLst/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8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8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8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8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8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8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8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9" name="Google Shape;499;p8"/>
          <p:cNvGrpSpPr/>
          <p:nvPr/>
        </p:nvGrpSpPr>
        <p:grpSpPr>
          <a:xfrm>
            <a:off x="2103703" y="1104119"/>
            <a:ext cx="5585425" cy="612660"/>
            <a:chOff x="1545125" y="1403992"/>
            <a:chExt cx="5585425" cy="301833"/>
          </a:xfrm>
        </p:grpSpPr>
        <p:sp>
          <p:nvSpPr>
            <p:cNvPr id="500" name="Google Shape;500;p8"/>
            <p:cNvSpPr/>
            <p:nvPr/>
          </p:nvSpPr>
          <p:spPr>
            <a:xfrm>
              <a:off x="1545147" y="1403992"/>
              <a:ext cx="5537400" cy="65700"/>
            </a:xfrm>
            <a:prstGeom prst="rect">
              <a:avLst/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8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8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8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8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8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8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8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08" name="Google Shape;508;p8"/>
          <p:cNvGrpSpPr/>
          <p:nvPr/>
        </p:nvGrpSpPr>
        <p:grpSpPr>
          <a:xfrm>
            <a:off x="1777711" y="2742711"/>
            <a:ext cx="5585425" cy="751406"/>
            <a:chOff x="1545125" y="1469725"/>
            <a:chExt cx="5585425" cy="655792"/>
          </a:xfrm>
        </p:grpSpPr>
        <p:sp>
          <p:nvSpPr>
            <p:cNvPr id="509" name="Google Shape;509;p8"/>
            <p:cNvSpPr/>
            <p:nvPr/>
          </p:nvSpPr>
          <p:spPr>
            <a:xfrm>
              <a:off x="1558789" y="1705817"/>
              <a:ext cx="5537400" cy="419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 (Auswahlschalter) 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8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8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8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8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8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8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8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7" name="Google Shape;517;p8"/>
          <p:cNvSpPr/>
          <p:nvPr/>
        </p:nvSpPr>
        <p:spPr>
          <a:xfrm flipH="1">
            <a:off x="4108850" y="3496325"/>
            <a:ext cx="935400" cy="13365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8"/>
          <p:cNvSpPr/>
          <p:nvPr/>
        </p:nvSpPr>
        <p:spPr>
          <a:xfrm>
            <a:off x="1545175" y="0"/>
            <a:ext cx="373200" cy="13365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8"/>
          <p:cNvSpPr/>
          <p:nvPr/>
        </p:nvSpPr>
        <p:spPr>
          <a:xfrm>
            <a:off x="7231125" y="0"/>
            <a:ext cx="373200" cy="11040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8"/>
          <p:cNvSpPr/>
          <p:nvPr/>
        </p:nvSpPr>
        <p:spPr>
          <a:xfrm>
            <a:off x="1330075" y="0"/>
            <a:ext cx="803400" cy="1336500"/>
          </a:xfrm>
          <a:prstGeom prst="downArrow">
            <a:avLst>
              <a:gd fmla="val 22068" name="adj1"/>
              <a:gd fmla="val 50000" name="adj2"/>
            </a:avLst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8"/>
          <p:cNvSpPr/>
          <p:nvPr/>
        </p:nvSpPr>
        <p:spPr>
          <a:xfrm>
            <a:off x="7016024" y="0"/>
            <a:ext cx="803400" cy="1104000"/>
          </a:xfrm>
          <a:prstGeom prst="downArrow">
            <a:avLst>
              <a:gd fmla="val 25924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p8"/>
          <p:cNvSpPr txBox="1"/>
          <p:nvPr/>
        </p:nvSpPr>
        <p:spPr>
          <a:xfrm>
            <a:off x="191837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OP1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p8"/>
          <p:cNvSpPr txBox="1"/>
          <p:nvPr/>
        </p:nvSpPr>
        <p:spPr>
          <a:xfrm>
            <a:off x="760432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OP2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4" name="Google Shape;524;p8"/>
          <p:cNvSpPr txBox="1"/>
          <p:nvPr/>
        </p:nvSpPr>
        <p:spPr>
          <a:xfrm>
            <a:off x="5044250" y="3496350"/>
            <a:ext cx="17529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8"/>
          <p:cNvSpPr/>
          <p:nvPr/>
        </p:nvSpPr>
        <p:spPr>
          <a:xfrm>
            <a:off x="7363125" y="2868725"/>
            <a:ext cx="1780800" cy="7515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Auswahl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6" name="Google Shape;526;p8"/>
          <p:cNvSpPr/>
          <p:nvPr/>
        </p:nvSpPr>
        <p:spPr>
          <a:xfrm>
            <a:off x="4478276" y="3490950"/>
            <a:ext cx="2624700" cy="864300"/>
          </a:xfrm>
          <a:prstGeom prst="wedgeRoundRectCallout">
            <a:avLst>
              <a:gd fmla="val -58465" name="adj1"/>
              <a:gd fmla="val -101108" name="adj2"/>
              <a:gd fmla="val 0" name="adj3"/>
            </a:avLst>
          </a:prstGeom>
          <a:solidFill>
            <a:srgbClr val="FFD966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32Bit Dividierer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7" name="Google Shape;52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59254" y="1845606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" name="Google Shape;532;p9"/>
          <p:cNvGrpSpPr/>
          <p:nvPr/>
        </p:nvGrpSpPr>
        <p:grpSpPr>
          <a:xfrm>
            <a:off x="128249" y="-5"/>
            <a:ext cx="8977793" cy="4360806"/>
            <a:chOff x="2054250" y="290106"/>
            <a:chExt cx="5035500" cy="2605644"/>
          </a:xfrm>
        </p:grpSpPr>
        <p:grpSp>
          <p:nvGrpSpPr>
            <p:cNvPr id="533" name="Google Shape;533;p9"/>
            <p:cNvGrpSpPr/>
            <p:nvPr/>
          </p:nvGrpSpPr>
          <p:grpSpPr>
            <a:xfrm>
              <a:off x="2054250" y="290106"/>
              <a:ext cx="5035500" cy="2605644"/>
              <a:chOff x="2054250" y="290106"/>
              <a:chExt cx="5035500" cy="2605644"/>
            </a:xfrm>
          </p:grpSpPr>
          <p:sp>
            <p:nvSpPr>
              <p:cNvPr id="534" name="Google Shape;534;p9"/>
              <p:cNvSpPr/>
              <p:nvPr/>
            </p:nvSpPr>
            <p:spPr>
              <a:xfrm flipH="1" rot="10800000">
                <a:off x="2054250" y="290250"/>
                <a:ext cx="5035500" cy="2605500"/>
              </a:xfrm>
              <a:prstGeom prst="trapezoid">
                <a:avLst>
                  <a:gd fmla="val 47002" name="adj"/>
                </a:avLst>
              </a:prstGeom>
              <a:solidFill>
                <a:srgbClr val="FFFF00"/>
              </a:solidFill>
              <a:ln cap="flat" cmpd="sng" w="2857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5" name="Google Shape;535;p9"/>
              <p:cNvSpPr/>
              <p:nvPr/>
            </p:nvSpPr>
            <p:spPr>
              <a:xfrm flipH="1" rot="10800000">
                <a:off x="3905471" y="290106"/>
                <a:ext cx="1274700" cy="322800"/>
              </a:xfrm>
              <a:prstGeom prst="triangle">
                <a:avLst>
                  <a:gd fmla="val 50000" name="adj"/>
                </a:avLst>
              </a:prstGeom>
              <a:solidFill>
                <a:srgbClr val="FFFFFF"/>
              </a:solidFill>
              <a:ln cap="flat" cmpd="sng" w="285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536" name="Google Shape;536;p9"/>
            <p:cNvCxnSpPr>
              <a:stCxn id="535" idx="2"/>
              <a:endCxn id="535" idx="0"/>
            </p:cNvCxnSpPr>
            <p:nvPr/>
          </p:nvCxnSpPr>
          <p:spPr>
            <a:xfrm>
              <a:off x="3905471" y="290106"/>
              <a:ext cx="637500" cy="32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37" name="Google Shape;537;p9"/>
            <p:cNvCxnSpPr>
              <a:stCxn id="535" idx="4"/>
              <a:endCxn id="535" idx="0"/>
            </p:cNvCxnSpPr>
            <p:nvPr/>
          </p:nvCxnSpPr>
          <p:spPr>
            <a:xfrm flipH="1">
              <a:off x="4542671" y="290106"/>
              <a:ext cx="637500" cy="32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38" name="Google Shape;538;p9"/>
          <p:cNvGrpSpPr/>
          <p:nvPr/>
        </p:nvGrpSpPr>
        <p:grpSpPr>
          <a:xfrm>
            <a:off x="1545166" y="1705779"/>
            <a:ext cx="6143954" cy="1034737"/>
            <a:chOff x="1425691" y="1705779"/>
            <a:chExt cx="6143954" cy="1034737"/>
          </a:xfrm>
        </p:grpSpPr>
        <p:sp>
          <p:nvSpPr>
            <p:cNvPr id="539" name="Google Shape;539;p9"/>
            <p:cNvSpPr/>
            <p:nvPr/>
          </p:nvSpPr>
          <p:spPr>
            <a:xfrm>
              <a:off x="1425691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" name="Google Shape;540;p9"/>
            <p:cNvSpPr/>
            <p:nvPr/>
          </p:nvSpPr>
          <p:spPr>
            <a:xfrm>
              <a:off x="232170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sub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p9"/>
            <p:cNvSpPr/>
            <p:nvPr/>
          </p:nvSpPr>
          <p:spPr>
            <a:xfrm>
              <a:off x="3217718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p9"/>
            <p:cNvSpPr/>
            <p:nvPr/>
          </p:nvSpPr>
          <p:spPr>
            <a:xfrm>
              <a:off x="4113732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udiv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p9"/>
            <p:cNvSpPr/>
            <p:nvPr/>
          </p:nvSpPr>
          <p:spPr>
            <a:xfrm>
              <a:off x="500974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p9"/>
            <p:cNvSpPr/>
            <p:nvPr/>
          </p:nvSpPr>
          <p:spPr>
            <a:xfrm>
              <a:off x="59057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orr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p9"/>
            <p:cNvSpPr/>
            <p:nvPr/>
          </p:nvSpPr>
          <p:spPr>
            <a:xfrm>
              <a:off x="68016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mvn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46" name="Google Shape;546;p9"/>
          <p:cNvGrpSpPr/>
          <p:nvPr/>
        </p:nvGrpSpPr>
        <p:grpSpPr>
          <a:xfrm>
            <a:off x="1545125" y="1336375"/>
            <a:ext cx="5585425" cy="369450"/>
            <a:chOff x="1545125" y="1336375"/>
            <a:chExt cx="5585425" cy="369450"/>
          </a:xfrm>
        </p:grpSpPr>
        <p:sp>
          <p:nvSpPr>
            <p:cNvPr id="547" name="Google Shape;547;p9"/>
            <p:cNvSpPr/>
            <p:nvPr/>
          </p:nvSpPr>
          <p:spPr>
            <a:xfrm>
              <a:off x="1545150" y="1336375"/>
              <a:ext cx="5537400" cy="133200"/>
            </a:xfrm>
            <a:prstGeom prst="rect">
              <a:avLst/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p9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Google Shape;549;p9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" name="Google Shape;550;p9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Google Shape;551;p9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9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9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9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55" name="Google Shape;555;p9"/>
          <p:cNvGrpSpPr/>
          <p:nvPr/>
        </p:nvGrpSpPr>
        <p:grpSpPr>
          <a:xfrm>
            <a:off x="2103703" y="1104119"/>
            <a:ext cx="5585425" cy="612660"/>
            <a:chOff x="1545125" y="1403992"/>
            <a:chExt cx="5585425" cy="301833"/>
          </a:xfrm>
        </p:grpSpPr>
        <p:sp>
          <p:nvSpPr>
            <p:cNvPr id="556" name="Google Shape;556;p9"/>
            <p:cNvSpPr/>
            <p:nvPr/>
          </p:nvSpPr>
          <p:spPr>
            <a:xfrm>
              <a:off x="1545147" y="1403992"/>
              <a:ext cx="5537400" cy="65700"/>
            </a:xfrm>
            <a:prstGeom prst="rect">
              <a:avLst/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9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9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9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9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9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9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9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64" name="Google Shape;564;p9"/>
          <p:cNvGrpSpPr/>
          <p:nvPr/>
        </p:nvGrpSpPr>
        <p:grpSpPr>
          <a:xfrm>
            <a:off x="1777711" y="2742711"/>
            <a:ext cx="5585425" cy="751406"/>
            <a:chOff x="1545125" y="1469725"/>
            <a:chExt cx="5585425" cy="655792"/>
          </a:xfrm>
        </p:grpSpPr>
        <p:sp>
          <p:nvSpPr>
            <p:cNvPr id="565" name="Google Shape;565;p9"/>
            <p:cNvSpPr/>
            <p:nvPr/>
          </p:nvSpPr>
          <p:spPr>
            <a:xfrm>
              <a:off x="1558789" y="1705817"/>
              <a:ext cx="5537400" cy="419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 (Auswahlschalter) 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9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9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9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9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9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9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9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3" name="Google Shape;573;p9"/>
          <p:cNvSpPr/>
          <p:nvPr/>
        </p:nvSpPr>
        <p:spPr>
          <a:xfrm flipH="1">
            <a:off x="4108850" y="3496325"/>
            <a:ext cx="935400" cy="13365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p9"/>
          <p:cNvSpPr/>
          <p:nvPr/>
        </p:nvSpPr>
        <p:spPr>
          <a:xfrm>
            <a:off x="1545175" y="0"/>
            <a:ext cx="373200" cy="13365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p9"/>
          <p:cNvSpPr/>
          <p:nvPr/>
        </p:nvSpPr>
        <p:spPr>
          <a:xfrm>
            <a:off x="7231125" y="0"/>
            <a:ext cx="373200" cy="11040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Google Shape;576;p9"/>
          <p:cNvSpPr/>
          <p:nvPr/>
        </p:nvSpPr>
        <p:spPr>
          <a:xfrm>
            <a:off x="1330075" y="0"/>
            <a:ext cx="803400" cy="1336500"/>
          </a:xfrm>
          <a:prstGeom prst="downArrow">
            <a:avLst>
              <a:gd fmla="val 22068" name="adj1"/>
              <a:gd fmla="val 50000" name="adj2"/>
            </a:avLst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7" name="Google Shape;577;p9"/>
          <p:cNvSpPr/>
          <p:nvPr/>
        </p:nvSpPr>
        <p:spPr>
          <a:xfrm>
            <a:off x="7016024" y="0"/>
            <a:ext cx="803400" cy="1104000"/>
          </a:xfrm>
          <a:prstGeom prst="downArrow">
            <a:avLst>
              <a:gd fmla="val 25924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8" name="Google Shape;578;p9"/>
          <p:cNvSpPr txBox="1"/>
          <p:nvPr/>
        </p:nvSpPr>
        <p:spPr>
          <a:xfrm>
            <a:off x="191837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OP1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9" name="Google Shape;579;p9"/>
          <p:cNvSpPr txBox="1"/>
          <p:nvPr/>
        </p:nvSpPr>
        <p:spPr>
          <a:xfrm>
            <a:off x="760432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OP2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p9"/>
          <p:cNvSpPr txBox="1"/>
          <p:nvPr/>
        </p:nvSpPr>
        <p:spPr>
          <a:xfrm>
            <a:off x="5044250" y="3496350"/>
            <a:ext cx="17529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p9"/>
          <p:cNvSpPr/>
          <p:nvPr/>
        </p:nvSpPr>
        <p:spPr>
          <a:xfrm>
            <a:off x="7363125" y="2868725"/>
            <a:ext cx="1780800" cy="7515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Auswahl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p9"/>
          <p:cNvSpPr/>
          <p:nvPr/>
        </p:nvSpPr>
        <p:spPr>
          <a:xfrm>
            <a:off x="1073725" y="3405750"/>
            <a:ext cx="2624700" cy="1034700"/>
          </a:xfrm>
          <a:prstGeom prst="wedgeRoundRectCallout">
            <a:avLst>
              <a:gd fmla="val 60823" name="adj1"/>
              <a:gd fmla="val -79066" name="adj2"/>
              <a:gd fmla="val 0" name="adj3"/>
            </a:avLst>
          </a:prstGeom>
          <a:solidFill>
            <a:srgbClr val="FFD966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32Bit UND-Gatter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3" name="Google Shape;583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40979" y="2103897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8" name="Google Shape;588;p10"/>
          <p:cNvGrpSpPr/>
          <p:nvPr/>
        </p:nvGrpSpPr>
        <p:grpSpPr>
          <a:xfrm>
            <a:off x="128249" y="-5"/>
            <a:ext cx="8977793" cy="4360806"/>
            <a:chOff x="2054250" y="290106"/>
            <a:chExt cx="5035500" cy="2605644"/>
          </a:xfrm>
        </p:grpSpPr>
        <p:grpSp>
          <p:nvGrpSpPr>
            <p:cNvPr id="589" name="Google Shape;589;p10"/>
            <p:cNvGrpSpPr/>
            <p:nvPr/>
          </p:nvGrpSpPr>
          <p:grpSpPr>
            <a:xfrm>
              <a:off x="2054250" y="290106"/>
              <a:ext cx="5035500" cy="2605644"/>
              <a:chOff x="2054250" y="290106"/>
              <a:chExt cx="5035500" cy="2605644"/>
            </a:xfrm>
          </p:grpSpPr>
          <p:sp>
            <p:nvSpPr>
              <p:cNvPr id="590" name="Google Shape;590;p10"/>
              <p:cNvSpPr/>
              <p:nvPr/>
            </p:nvSpPr>
            <p:spPr>
              <a:xfrm flipH="1" rot="10800000">
                <a:off x="2054250" y="290250"/>
                <a:ext cx="5035500" cy="2605500"/>
              </a:xfrm>
              <a:prstGeom prst="trapezoid">
                <a:avLst>
                  <a:gd fmla="val 47002" name="adj"/>
                </a:avLst>
              </a:prstGeom>
              <a:solidFill>
                <a:srgbClr val="FFFF00"/>
              </a:solidFill>
              <a:ln cap="flat" cmpd="sng" w="28575">
                <a:solidFill>
                  <a:srgbClr val="15815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1" name="Google Shape;591;p10"/>
              <p:cNvSpPr/>
              <p:nvPr/>
            </p:nvSpPr>
            <p:spPr>
              <a:xfrm flipH="1" rot="10800000">
                <a:off x="3905471" y="290106"/>
                <a:ext cx="1274700" cy="322800"/>
              </a:xfrm>
              <a:prstGeom prst="triangle">
                <a:avLst>
                  <a:gd fmla="val 50000" name="adj"/>
                </a:avLst>
              </a:prstGeom>
              <a:solidFill>
                <a:srgbClr val="FFFFFF"/>
              </a:solidFill>
              <a:ln cap="flat" cmpd="sng" w="285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592" name="Google Shape;592;p10"/>
            <p:cNvCxnSpPr>
              <a:stCxn id="591" idx="2"/>
              <a:endCxn id="591" idx="0"/>
            </p:cNvCxnSpPr>
            <p:nvPr/>
          </p:nvCxnSpPr>
          <p:spPr>
            <a:xfrm>
              <a:off x="3905471" y="290106"/>
              <a:ext cx="637500" cy="32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93" name="Google Shape;593;p10"/>
            <p:cNvCxnSpPr>
              <a:stCxn id="591" idx="4"/>
              <a:endCxn id="591" idx="0"/>
            </p:cNvCxnSpPr>
            <p:nvPr/>
          </p:nvCxnSpPr>
          <p:spPr>
            <a:xfrm flipH="1">
              <a:off x="4542671" y="290106"/>
              <a:ext cx="637500" cy="3228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94" name="Google Shape;594;p10"/>
          <p:cNvGrpSpPr/>
          <p:nvPr/>
        </p:nvGrpSpPr>
        <p:grpSpPr>
          <a:xfrm>
            <a:off x="1545166" y="1705779"/>
            <a:ext cx="6143954" cy="1034737"/>
            <a:chOff x="1425691" y="1705779"/>
            <a:chExt cx="6143954" cy="1034737"/>
          </a:xfrm>
        </p:grpSpPr>
        <p:sp>
          <p:nvSpPr>
            <p:cNvPr id="595" name="Google Shape;595;p10"/>
            <p:cNvSpPr/>
            <p:nvPr/>
          </p:nvSpPr>
          <p:spPr>
            <a:xfrm>
              <a:off x="1425691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p10"/>
            <p:cNvSpPr/>
            <p:nvPr/>
          </p:nvSpPr>
          <p:spPr>
            <a:xfrm>
              <a:off x="232170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sub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10"/>
            <p:cNvSpPr/>
            <p:nvPr/>
          </p:nvSpPr>
          <p:spPr>
            <a:xfrm>
              <a:off x="3217718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10"/>
            <p:cNvSpPr/>
            <p:nvPr/>
          </p:nvSpPr>
          <p:spPr>
            <a:xfrm>
              <a:off x="4113732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udiv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10"/>
            <p:cNvSpPr/>
            <p:nvPr/>
          </p:nvSpPr>
          <p:spPr>
            <a:xfrm>
              <a:off x="500974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10"/>
            <p:cNvSpPr/>
            <p:nvPr/>
          </p:nvSpPr>
          <p:spPr>
            <a:xfrm>
              <a:off x="59057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orr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10"/>
            <p:cNvSpPr/>
            <p:nvPr/>
          </p:nvSpPr>
          <p:spPr>
            <a:xfrm>
              <a:off x="68016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mvn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02" name="Google Shape;602;p10"/>
          <p:cNvGrpSpPr/>
          <p:nvPr/>
        </p:nvGrpSpPr>
        <p:grpSpPr>
          <a:xfrm>
            <a:off x="1545125" y="1336375"/>
            <a:ext cx="5585425" cy="369450"/>
            <a:chOff x="1545125" y="1336375"/>
            <a:chExt cx="5585425" cy="369450"/>
          </a:xfrm>
        </p:grpSpPr>
        <p:sp>
          <p:nvSpPr>
            <p:cNvPr id="603" name="Google Shape;603;p10"/>
            <p:cNvSpPr/>
            <p:nvPr/>
          </p:nvSpPr>
          <p:spPr>
            <a:xfrm>
              <a:off x="1545150" y="1336375"/>
              <a:ext cx="5537400" cy="133200"/>
            </a:xfrm>
            <a:prstGeom prst="rect">
              <a:avLst/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Google Shape;604;p10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" name="Google Shape;605;p10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" name="Google Shape;606;p10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Google Shape;607;p10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Google Shape;608;p10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10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10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11" name="Google Shape;611;p10"/>
          <p:cNvGrpSpPr/>
          <p:nvPr/>
        </p:nvGrpSpPr>
        <p:grpSpPr>
          <a:xfrm>
            <a:off x="2103703" y="1104119"/>
            <a:ext cx="5585425" cy="612660"/>
            <a:chOff x="1545125" y="1403992"/>
            <a:chExt cx="5585425" cy="301833"/>
          </a:xfrm>
        </p:grpSpPr>
        <p:sp>
          <p:nvSpPr>
            <p:cNvPr id="612" name="Google Shape;612;p10"/>
            <p:cNvSpPr/>
            <p:nvPr/>
          </p:nvSpPr>
          <p:spPr>
            <a:xfrm>
              <a:off x="1545147" y="1403992"/>
              <a:ext cx="5537400" cy="65700"/>
            </a:xfrm>
            <a:prstGeom prst="rect">
              <a:avLst/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10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10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10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10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10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10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10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00FF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20" name="Google Shape;620;p10"/>
          <p:cNvGrpSpPr/>
          <p:nvPr/>
        </p:nvGrpSpPr>
        <p:grpSpPr>
          <a:xfrm>
            <a:off x="1777711" y="2742711"/>
            <a:ext cx="5585425" cy="751406"/>
            <a:chOff x="1545125" y="1469725"/>
            <a:chExt cx="5585425" cy="655792"/>
          </a:xfrm>
        </p:grpSpPr>
        <p:sp>
          <p:nvSpPr>
            <p:cNvPr id="621" name="Google Shape;621;p10"/>
            <p:cNvSpPr/>
            <p:nvPr/>
          </p:nvSpPr>
          <p:spPr>
            <a:xfrm>
              <a:off x="1558789" y="1705817"/>
              <a:ext cx="5537400" cy="419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de-DE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 (Auswahlschalter) 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10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10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4" name="Google Shape;624;p10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5" name="Google Shape;625;p10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6" name="Google Shape;626;p10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p10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p10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fmla="val 50000" name="adj1"/>
                <a:gd fmla="val 48980" name="adj2"/>
              </a:avLst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29" name="Google Shape;629;p10"/>
          <p:cNvSpPr/>
          <p:nvPr/>
        </p:nvSpPr>
        <p:spPr>
          <a:xfrm flipH="1">
            <a:off x="4108850" y="3496325"/>
            <a:ext cx="935400" cy="13365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0" name="Google Shape;630;p10"/>
          <p:cNvSpPr/>
          <p:nvPr/>
        </p:nvSpPr>
        <p:spPr>
          <a:xfrm>
            <a:off x="1545175" y="0"/>
            <a:ext cx="373200" cy="13365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1" name="Google Shape;631;p10"/>
          <p:cNvSpPr/>
          <p:nvPr/>
        </p:nvSpPr>
        <p:spPr>
          <a:xfrm>
            <a:off x="7231125" y="0"/>
            <a:ext cx="373200" cy="11040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2" name="Google Shape;632;p10"/>
          <p:cNvSpPr/>
          <p:nvPr/>
        </p:nvSpPr>
        <p:spPr>
          <a:xfrm>
            <a:off x="1330075" y="0"/>
            <a:ext cx="803400" cy="1336500"/>
          </a:xfrm>
          <a:prstGeom prst="downArrow">
            <a:avLst>
              <a:gd fmla="val 22068" name="adj1"/>
              <a:gd fmla="val 50000" name="adj2"/>
            </a:avLst>
          </a:prstGeom>
          <a:solidFill>
            <a:srgbClr val="00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3" name="Google Shape;633;p10"/>
          <p:cNvSpPr/>
          <p:nvPr/>
        </p:nvSpPr>
        <p:spPr>
          <a:xfrm>
            <a:off x="7016024" y="0"/>
            <a:ext cx="803400" cy="1104000"/>
          </a:xfrm>
          <a:prstGeom prst="downArrow">
            <a:avLst>
              <a:gd fmla="val 25924" name="adj1"/>
              <a:gd fmla="val 50000" name="adj2"/>
            </a:avLst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4" name="Google Shape;634;p10"/>
          <p:cNvSpPr txBox="1"/>
          <p:nvPr/>
        </p:nvSpPr>
        <p:spPr>
          <a:xfrm>
            <a:off x="191837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OP1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5" name="Google Shape;635;p10"/>
          <p:cNvSpPr txBox="1"/>
          <p:nvPr/>
        </p:nvSpPr>
        <p:spPr>
          <a:xfrm>
            <a:off x="760432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OP2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6" name="Google Shape;636;p10"/>
          <p:cNvSpPr txBox="1"/>
          <p:nvPr/>
        </p:nvSpPr>
        <p:spPr>
          <a:xfrm>
            <a:off x="5044250" y="3496350"/>
            <a:ext cx="17529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7" name="Google Shape;637;p10"/>
          <p:cNvSpPr/>
          <p:nvPr/>
        </p:nvSpPr>
        <p:spPr>
          <a:xfrm>
            <a:off x="7363125" y="2868725"/>
            <a:ext cx="1780800" cy="7515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-DE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Auswahl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8" name="Google Shape;638;p10"/>
          <p:cNvSpPr/>
          <p:nvPr/>
        </p:nvSpPr>
        <p:spPr>
          <a:xfrm>
            <a:off x="2598176" y="3490950"/>
            <a:ext cx="2624700" cy="864300"/>
          </a:xfrm>
          <a:prstGeom prst="wedgeRoundRectCallout">
            <a:avLst>
              <a:gd fmla="val 35146" name="adj1"/>
              <a:gd fmla="val -86064" name="adj2"/>
              <a:gd fmla="val 0" name="adj3"/>
            </a:avLst>
          </a:prstGeom>
          <a:solidFill>
            <a:srgbClr val="FFD966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32Bit ODER-Gatter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9" name="Google Shape;639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15504" y="1716781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