
<file path=[Content_Types].xml><?xml version="1.0" encoding="utf-8"?>
<Types xmlns="http://schemas.openxmlformats.org/package/2006/content-types"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3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28" roundtripDataSignature="AMtx7mgt7ZBimqe9Ilele08kE8unMs1M/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8" Type="http://customschemas.google.com/relationships/presentationmetadata" Target="metadata"/><Relationship Id="rId27" Type="http://schemas.openxmlformats.org/officeDocument/2006/relationships/slide" Target="slides/slide2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55" name="Google Shape;55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94" name="Shape 4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Google Shape;495;g6ec375cd00_0_4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496" name="Google Shape;496;g6ec375cd00_0_45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57" name="Shape 5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" name="Google Shape;558;g6ec375cd00_0_5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559" name="Google Shape;559;g6ec375cd00_0_51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22" name="Shape 6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3" name="Google Shape;623;g6ec375cd00_0_5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624" name="Google Shape;624;g6ec375cd00_0_58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82" name="Shape 6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3" name="Google Shape;683;g6ec375cd00_0_6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684" name="Google Shape;684;g6ec375cd00_0_64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52" name="Shape 7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3" name="Google Shape;753;g6ec375cd00_0_7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754" name="Google Shape;754;g6ec375cd00_0_73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96" name="Shape 7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7" name="Google Shape;797;g6ec375cd00_0_8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798" name="Google Shape;798;g6ec375cd00_0_81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16" name="Shape 9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7" name="Google Shape;917;g6ec375cd00_0_9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918" name="Google Shape;918;g6ec375cd00_0_93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36" name="Shape 10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7" name="Google Shape;1037;g6ec375cd00_0_10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038" name="Google Shape;1038;g6ec375cd00_0_105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12" name="Shape 1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3" name="Google Shape;1113;g6ec375cd00_1_1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114" name="Google Shape;1114;g6ec375cd00_1_10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88" name="Shape 1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9" name="Google Shape;1189;g6ec375cd00_1_1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190" name="Google Shape;1190;g6ec375cd00_1_17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97" name="Google Shape;97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49" name="Shape 1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0" name="Google Shape;1250;g6ec375cd00_1_2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251" name="Google Shape;1251;g6ec375cd00_1_23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12" name="Shape 1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3" name="Google Shape;1313;g6ec375cd00_1_3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314" name="Google Shape;1314;g6ec375cd00_1_30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75" name="Shape 1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6" name="Google Shape;1376;g6ec375cd00_1_3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377" name="Google Shape;1377;g6ec375cd00_1_36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38" name="Shape 1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9" name="Google Shape;1439;g6ec375cd00_1_4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440" name="Google Shape;1440;g6ec375cd00_1_42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6ec375cd00_0_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34" name="Google Shape;134;g6ec375cd00_0_5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6ec375cd00_0_1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78" name="Google Shape;178;g6ec375cd00_0_11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6ec375cd00_0_1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22" name="Google Shape;222;g6ec375cd00_0_15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g6ec375cd00_0_2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70" name="Google Shape;270;g6ec375cd00_0_24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g6ec375cd00_0_30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16" name="Google Shape;316;g6ec375cd00_0_30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63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g6ec375cd00_0_2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65" name="Google Shape;365;g6ec375cd00_0_20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32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g6ec375cd00_0_3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434" name="Google Shape;434;g6ec375cd00_0_38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elfolie" showMasterSp="0">
  <p:cSld name="Titelfolie">
    <p:bg>
      <p:bgPr>
        <a:solidFill>
          <a:schemeClr val="lt1"/>
        </a:solidFill>
      </p:bgPr>
    </p:bg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\\DROBO-FS\QuickDrops\JB\PPTX NG\Droplets\LightingOverlay.png" id="6" name="Google Shape;6;p24"/>
          <p:cNvPicPr preferRelativeResize="0"/>
          <p:nvPr/>
        </p:nvPicPr>
        <p:blipFill rotWithShape="1">
          <a:blip r:embed="rId2">
            <a:alphaModFix amt="30000"/>
          </a:blip>
          <a:srcRect b="0" l="0" r="0" t="0"/>
          <a:stretch/>
        </p:blipFill>
        <p:spPr>
          <a:xfrm>
            <a:off x="0" y="-1"/>
            <a:ext cx="12192005" cy="6858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" name="Google Shape;7;p24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8" name="Google Shape;8;p24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</p:grpSpPr>
          <p:sp>
            <p:nvSpPr>
              <p:cNvPr id="9" name="Google Shape;9;p24"/>
              <p:cNvSpPr/>
              <p:nvPr/>
            </p:nvSpPr>
            <p:spPr>
              <a:xfrm>
                <a:off x="114300" y="4763"/>
                <a:ext cx="23700" cy="2181300"/>
              </a:xfrm>
              <a:prstGeom prst="rect">
                <a:avLst/>
              </a:pr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" name="Google Shape;10;p24"/>
              <p:cNvSpPr/>
              <p:nvPr/>
            </p:nvSpPr>
            <p:spPr>
              <a:xfrm>
                <a:off x="33337" y="2176463"/>
                <a:ext cx="190500" cy="190500"/>
              </a:xfrm>
              <a:custGeom>
                <a:rect b="b" l="l" r="r" t="t"/>
                <a:pathLst>
                  <a:path extrusionOk="0" h="40" w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" name="Google Shape;11;p24"/>
              <p:cNvSpPr/>
              <p:nvPr/>
            </p:nvSpPr>
            <p:spPr>
              <a:xfrm>
                <a:off x="28575" y="4021138"/>
                <a:ext cx="190500" cy="188913"/>
              </a:xfrm>
              <a:custGeom>
                <a:rect b="b" l="l" r="r" t="t"/>
                <a:pathLst>
                  <a:path extrusionOk="0" h="40" w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" name="Google Shape;12;p24"/>
              <p:cNvSpPr/>
              <p:nvPr/>
            </p:nvSpPr>
            <p:spPr>
              <a:xfrm>
                <a:off x="200025" y="4763"/>
                <a:ext cx="369888" cy="1811338"/>
              </a:xfrm>
              <a:custGeom>
                <a:rect b="b" l="l" r="r" t="t"/>
                <a:pathLst>
                  <a:path extrusionOk="0" h="1141" w="233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13" name="Google Shape;13;p24"/>
              <p:cNvSpPr/>
              <p:nvPr/>
            </p:nvSpPr>
            <p:spPr>
              <a:xfrm>
                <a:off x="503237" y="1801813"/>
                <a:ext cx="190500" cy="188913"/>
              </a:xfrm>
              <a:custGeom>
                <a:rect b="b" l="l" r="r" t="t"/>
                <a:pathLst>
                  <a:path extrusionOk="0" h="40" w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" name="Google Shape;14;p24"/>
              <p:cNvSpPr/>
              <p:nvPr/>
            </p:nvSpPr>
            <p:spPr>
              <a:xfrm>
                <a:off x="285750" y="4763"/>
                <a:ext cx="369888" cy="1430338"/>
              </a:xfrm>
              <a:custGeom>
                <a:rect b="b" l="l" r="r" t="t"/>
                <a:pathLst>
                  <a:path extrusionOk="0" h="901" w="233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15" name="Google Shape;15;p24"/>
              <p:cNvSpPr/>
              <p:nvPr/>
            </p:nvSpPr>
            <p:spPr>
              <a:xfrm>
                <a:off x="546100" y="0"/>
                <a:ext cx="152400" cy="912813"/>
              </a:xfrm>
              <a:custGeom>
                <a:rect b="b" l="l" r="r" t="t"/>
                <a:pathLst>
                  <a:path extrusionOk="0" h="575" w="96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16" name="Google Shape;16;p24"/>
              <p:cNvSpPr/>
              <p:nvPr/>
            </p:nvSpPr>
            <p:spPr>
              <a:xfrm>
                <a:off x="588962" y="1420813"/>
                <a:ext cx="190500" cy="190500"/>
              </a:xfrm>
              <a:custGeom>
                <a:rect b="b" l="l" r="r" t="t"/>
                <a:pathLst>
                  <a:path extrusionOk="0" h="40" w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" name="Google Shape;17;p24"/>
              <p:cNvSpPr/>
              <p:nvPr/>
            </p:nvSpPr>
            <p:spPr>
              <a:xfrm>
                <a:off x="588962" y="903288"/>
                <a:ext cx="190500" cy="190500"/>
              </a:xfrm>
              <a:custGeom>
                <a:rect b="b" l="l" r="r" t="t"/>
                <a:pathLst>
                  <a:path extrusionOk="0" h="40" w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" name="Google Shape;18;p24"/>
              <p:cNvSpPr/>
              <p:nvPr/>
            </p:nvSpPr>
            <p:spPr>
              <a:xfrm>
                <a:off x="641350" y="0"/>
                <a:ext cx="422275" cy="527050"/>
              </a:xfrm>
              <a:custGeom>
                <a:rect b="b" l="l" r="r" t="t"/>
                <a:pathLst>
                  <a:path extrusionOk="0" h="332" w="266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19" name="Google Shape;19;p24"/>
              <p:cNvSpPr/>
              <p:nvPr/>
            </p:nvSpPr>
            <p:spPr>
              <a:xfrm>
                <a:off x="1020762" y="488950"/>
                <a:ext cx="161925" cy="147638"/>
              </a:xfrm>
              <a:custGeom>
                <a:rect b="b" l="l" r="r" t="t"/>
                <a:pathLst>
                  <a:path extrusionOk="0" h="31" w="34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20" name="Google Shape;20;p24"/>
              <p:cNvCxnSpPr/>
              <p:nvPr/>
            </p:nvCxnSpPr>
            <p:spPr>
              <a:xfrm>
                <a:off x="-4763" y="9525"/>
                <a:ext cx="0" cy="0"/>
              </a:xfrm>
              <a:prstGeom prst="straightConnector1">
                <a:avLst/>
              </a:pr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 cap="flat" cmpd="sng" w="9525">
                <a:solidFill>
                  <a:srgbClr val="FFFFFF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sp>
            <p:nvSpPr>
              <p:cNvPr id="21" name="Google Shape;21;p24"/>
              <p:cNvSpPr/>
              <p:nvPr/>
            </p:nvSpPr>
            <p:spPr>
              <a:xfrm>
                <a:off x="9525" y="1801813"/>
                <a:ext cx="123825" cy="127000"/>
              </a:xfrm>
              <a:custGeom>
                <a:rect b="b" l="l" r="r" t="t"/>
                <a:pathLst>
                  <a:path extrusionOk="0" h="80" w="78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22" name="Google Shape;22;p24"/>
              <p:cNvSpPr/>
              <p:nvPr/>
            </p:nvSpPr>
            <p:spPr>
              <a:xfrm>
                <a:off x="-9525" y="3549650"/>
                <a:ext cx="147638" cy="481013"/>
              </a:xfrm>
              <a:custGeom>
                <a:rect b="b" l="l" r="r" t="t"/>
                <a:pathLst>
                  <a:path extrusionOk="0" h="303" w="9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23" name="Google Shape;23;p24"/>
              <p:cNvSpPr/>
              <p:nvPr/>
            </p:nvSpPr>
            <p:spPr>
              <a:xfrm>
                <a:off x="128587" y="1382713"/>
                <a:ext cx="142875" cy="476250"/>
              </a:xfrm>
              <a:custGeom>
                <a:rect b="b" l="l" r="r" t="t"/>
                <a:pathLst>
                  <a:path extrusionOk="0" h="300" w="9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24" name="Google Shape;24;p24"/>
              <p:cNvSpPr/>
              <p:nvPr/>
            </p:nvSpPr>
            <p:spPr>
              <a:xfrm>
                <a:off x="204787" y="1849438"/>
                <a:ext cx="114300" cy="107950"/>
              </a:xfrm>
              <a:custGeom>
                <a:rect b="b" l="l" r="r" t="t"/>
                <a:pathLst>
                  <a:path extrusionOk="0" h="23" w="24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" name="Google Shape;25;p24"/>
              <p:cNvSpPr/>
              <p:nvPr/>
            </p:nvSpPr>
            <p:spPr>
              <a:xfrm>
                <a:off x="133350" y="4662488"/>
                <a:ext cx="23700" cy="2181300"/>
              </a:xfrm>
              <a:prstGeom prst="rect">
                <a:avLst/>
              </a:pr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" name="Google Shape;26;p24"/>
              <p:cNvSpPr/>
              <p:nvPr/>
            </p:nvSpPr>
            <p:spPr>
              <a:xfrm>
                <a:off x="223837" y="5041900"/>
                <a:ext cx="369888" cy="1801813"/>
              </a:xfrm>
              <a:custGeom>
                <a:rect b="b" l="l" r="r" t="t"/>
                <a:pathLst>
                  <a:path extrusionOk="0" h="1135" w="233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27" name="Google Shape;27;p24"/>
              <p:cNvSpPr/>
              <p:nvPr/>
            </p:nvSpPr>
            <p:spPr>
              <a:xfrm>
                <a:off x="52387" y="4481513"/>
                <a:ext cx="190500" cy="190500"/>
              </a:xfrm>
              <a:custGeom>
                <a:rect b="b" l="l" r="r" t="t"/>
                <a:pathLst>
                  <a:path extrusionOk="0" h="40" w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" name="Google Shape;28;p24"/>
              <p:cNvSpPr/>
              <p:nvPr/>
            </p:nvSpPr>
            <p:spPr>
              <a:xfrm>
                <a:off x="-14288" y="5627688"/>
                <a:ext cx="85725" cy="1216025"/>
              </a:xfrm>
              <a:custGeom>
                <a:rect b="b" l="l" r="r" t="t"/>
                <a:pathLst>
                  <a:path extrusionOk="0" h="766" w="54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29" name="Google Shape;29;p24"/>
              <p:cNvSpPr/>
              <p:nvPr/>
            </p:nvSpPr>
            <p:spPr>
              <a:xfrm>
                <a:off x="527050" y="4867275"/>
                <a:ext cx="190500" cy="188913"/>
              </a:xfrm>
              <a:custGeom>
                <a:rect b="b" l="l" r="r" t="t"/>
                <a:pathLst>
                  <a:path extrusionOk="0" h="40" w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" name="Google Shape;30;p24"/>
              <p:cNvSpPr/>
              <p:nvPr/>
            </p:nvSpPr>
            <p:spPr>
              <a:xfrm>
                <a:off x="309562" y="5422900"/>
                <a:ext cx="374650" cy="1425575"/>
              </a:xfrm>
              <a:custGeom>
                <a:rect b="b" l="l" r="r" t="t"/>
                <a:pathLst>
                  <a:path extrusionOk="0" h="898" w="236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31" name="Google Shape;31;p24"/>
              <p:cNvSpPr/>
              <p:nvPr/>
            </p:nvSpPr>
            <p:spPr>
              <a:xfrm>
                <a:off x="569912" y="5945188"/>
                <a:ext cx="152400" cy="912813"/>
              </a:xfrm>
              <a:custGeom>
                <a:rect b="b" l="l" r="r" t="t"/>
                <a:pathLst>
                  <a:path extrusionOk="0" h="575" w="96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32" name="Google Shape;32;p24"/>
              <p:cNvSpPr/>
              <p:nvPr/>
            </p:nvSpPr>
            <p:spPr>
              <a:xfrm>
                <a:off x="612775" y="5246688"/>
                <a:ext cx="190500" cy="190500"/>
              </a:xfrm>
              <a:custGeom>
                <a:rect b="b" l="l" r="r" t="t"/>
                <a:pathLst>
                  <a:path extrusionOk="0" h="40" w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" name="Google Shape;33;p24"/>
              <p:cNvSpPr/>
              <p:nvPr/>
            </p:nvSpPr>
            <p:spPr>
              <a:xfrm>
                <a:off x="612775" y="5764213"/>
                <a:ext cx="190500" cy="190500"/>
              </a:xfrm>
              <a:custGeom>
                <a:rect b="b" l="l" r="r" t="t"/>
                <a:pathLst>
                  <a:path extrusionOk="0" h="40" w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" name="Google Shape;34;p24"/>
              <p:cNvSpPr/>
              <p:nvPr/>
            </p:nvSpPr>
            <p:spPr>
              <a:xfrm>
                <a:off x="669925" y="6330950"/>
                <a:ext cx="417513" cy="517525"/>
              </a:xfrm>
              <a:custGeom>
                <a:rect b="b" l="l" r="r" t="t"/>
                <a:pathLst>
                  <a:path extrusionOk="0" h="326" w="263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35" name="Google Shape;35;p24"/>
              <p:cNvSpPr/>
              <p:nvPr/>
            </p:nvSpPr>
            <p:spPr>
              <a:xfrm>
                <a:off x="1049337" y="6221413"/>
                <a:ext cx="157163" cy="147638"/>
              </a:xfrm>
              <a:custGeom>
                <a:rect b="b" l="l" r="r" t="t"/>
                <a:pathLst>
                  <a:path extrusionOk="0" h="31" w="33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36" name="Google Shape;36;p24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</p:grpSpPr>
          <p:sp>
            <p:nvSpPr>
              <p:cNvPr id="37" name="Google Shape;37;p24"/>
              <p:cNvSpPr/>
              <p:nvPr/>
            </p:nvSpPr>
            <p:spPr>
              <a:xfrm>
                <a:off x="11483975" y="0"/>
                <a:ext cx="417513" cy="512763"/>
              </a:xfrm>
              <a:custGeom>
                <a:rect b="b" l="l" r="r" t="t"/>
                <a:pathLst>
                  <a:path extrusionOk="0" h="323" w="26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adFill>
                <a:gsLst>
                  <a:gs pos="0">
                    <a:srgbClr val="134770">
                      <a:alpha val="80000"/>
                    </a:srgbClr>
                  </a:gs>
                  <a:gs pos="100000">
                    <a:srgbClr val="B3FFFF">
                      <a:alpha val="60000"/>
                    </a:srgbClr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38" name="Google Shape;38;p24"/>
              <p:cNvSpPr/>
              <p:nvPr/>
            </p:nvSpPr>
            <p:spPr>
              <a:xfrm>
                <a:off x="11364912" y="474663"/>
                <a:ext cx="157163" cy="152400"/>
              </a:xfrm>
              <a:custGeom>
                <a:rect b="b" l="l" r="r" t="t"/>
                <a:pathLst>
                  <a:path extrusionOk="0" h="32" w="33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adFill>
                <a:gsLst>
                  <a:gs pos="0">
                    <a:srgbClr val="134770">
                      <a:alpha val="80000"/>
                    </a:srgbClr>
                  </a:gs>
                  <a:gs pos="100000">
                    <a:srgbClr val="B3FFFF">
                      <a:alpha val="60000"/>
                    </a:srgbClr>
                  </a:gs>
                </a:gsLst>
                <a:lin ang="5400012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9" name="Google Shape;39;p24"/>
              <p:cNvSpPr/>
              <p:nvPr/>
            </p:nvSpPr>
            <p:spPr>
              <a:xfrm>
                <a:off x="11631612" y="1539875"/>
                <a:ext cx="188913" cy="190500"/>
              </a:xfrm>
              <a:custGeom>
                <a:rect b="b" l="l" r="r" t="t"/>
                <a:pathLst>
                  <a:path extrusionOk="0" h="40" w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rgbClr val="134770">
                      <a:alpha val="80000"/>
                    </a:srgbClr>
                  </a:gs>
                  <a:gs pos="100000">
                    <a:srgbClr val="B3FFFF">
                      <a:alpha val="60000"/>
                    </a:srgbClr>
                  </a:gs>
                </a:gsLst>
                <a:lin ang="5400012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0" name="Google Shape;40;p24"/>
              <p:cNvSpPr/>
              <p:nvPr/>
            </p:nvSpPr>
            <p:spPr>
              <a:xfrm>
                <a:off x="11531600" y="5694363"/>
                <a:ext cx="298450" cy="1154113"/>
              </a:xfrm>
              <a:custGeom>
                <a:rect b="b" l="l" r="r" t="t"/>
                <a:pathLst>
                  <a:path extrusionOk="0" h="727" w="188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adFill>
                <a:gsLst>
                  <a:gs pos="0">
                    <a:srgbClr val="134770">
                      <a:alpha val="80000"/>
                    </a:srgbClr>
                  </a:gs>
                  <a:gs pos="100000">
                    <a:srgbClr val="B3FFFF">
                      <a:alpha val="60000"/>
                    </a:srgbClr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41" name="Google Shape;41;p24"/>
              <p:cNvSpPr/>
              <p:nvPr/>
            </p:nvSpPr>
            <p:spPr>
              <a:xfrm>
                <a:off x="11772900" y="5551488"/>
                <a:ext cx="157163" cy="155575"/>
              </a:xfrm>
              <a:custGeom>
                <a:rect b="b" l="l" r="r" t="t"/>
                <a:pathLst>
                  <a:path extrusionOk="0" h="33" w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adFill>
                <a:gsLst>
                  <a:gs pos="0">
                    <a:srgbClr val="134770">
                      <a:alpha val="80000"/>
                    </a:srgbClr>
                  </a:gs>
                  <a:gs pos="100000">
                    <a:srgbClr val="B3FFFF">
                      <a:alpha val="60000"/>
                    </a:srgbClr>
                  </a:gs>
                </a:gsLst>
                <a:lin ang="5400012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2" name="Google Shape;42;p24"/>
              <p:cNvSpPr/>
              <p:nvPr/>
            </p:nvSpPr>
            <p:spPr>
              <a:xfrm>
                <a:off x="11710987" y="4763"/>
                <a:ext cx="304800" cy="1544638"/>
              </a:xfrm>
              <a:custGeom>
                <a:rect b="b" l="l" r="r" t="t"/>
                <a:pathLst>
                  <a:path extrusionOk="0" h="973" w="192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adFill>
                <a:gsLst>
                  <a:gs pos="0">
                    <a:srgbClr val="134770">
                      <a:alpha val="80000"/>
                    </a:srgbClr>
                  </a:gs>
                  <a:gs pos="100000">
                    <a:srgbClr val="B3FFFF">
                      <a:alpha val="60000"/>
                    </a:srgbClr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43" name="Google Shape;43;p24"/>
              <p:cNvSpPr/>
              <p:nvPr/>
            </p:nvSpPr>
            <p:spPr>
              <a:xfrm>
                <a:off x="11636375" y="4867275"/>
                <a:ext cx="188913" cy="188913"/>
              </a:xfrm>
              <a:custGeom>
                <a:rect b="b" l="l" r="r" t="t"/>
                <a:pathLst>
                  <a:path extrusionOk="0" h="40" w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rgbClr val="134770">
                      <a:alpha val="80000"/>
                    </a:srgbClr>
                  </a:gs>
                  <a:gs pos="100000">
                    <a:srgbClr val="B3FFFF">
                      <a:alpha val="60000"/>
                    </a:srgbClr>
                  </a:gs>
                </a:gsLst>
                <a:lin ang="5400012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4" name="Google Shape;44;p24"/>
              <p:cNvSpPr/>
              <p:nvPr/>
            </p:nvSpPr>
            <p:spPr>
              <a:xfrm>
                <a:off x="11441112" y="5046663"/>
                <a:ext cx="307975" cy="1801813"/>
              </a:xfrm>
              <a:custGeom>
                <a:rect b="b" l="l" r="r" t="t"/>
                <a:pathLst>
                  <a:path extrusionOk="0" h="1135" w="194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adFill>
                <a:gsLst>
                  <a:gs pos="0">
                    <a:srgbClr val="134770">
                      <a:alpha val="80000"/>
                    </a:srgbClr>
                  </a:gs>
                  <a:gs pos="100000">
                    <a:srgbClr val="B3FFFF">
                      <a:alpha val="60000"/>
                    </a:srgbClr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45" name="Google Shape;45;p24"/>
              <p:cNvSpPr/>
              <p:nvPr/>
            </p:nvSpPr>
            <p:spPr>
              <a:xfrm>
                <a:off x="11849100" y="6416675"/>
                <a:ext cx="190500" cy="188913"/>
              </a:xfrm>
              <a:custGeom>
                <a:rect b="b" l="l" r="r" t="t"/>
                <a:pathLst>
                  <a:path extrusionOk="0" h="40" w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rgbClr val="134770">
                      <a:alpha val="80000"/>
                    </a:srgbClr>
                  </a:gs>
                  <a:gs pos="100000">
                    <a:srgbClr val="B3FFFF">
                      <a:alpha val="60000"/>
                    </a:srgbClr>
                  </a:gs>
                </a:gsLst>
                <a:lin ang="5400012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6" name="Google Shape;46;p24"/>
              <p:cNvSpPr/>
              <p:nvPr/>
            </p:nvSpPr>
            <p:spPr>
              <a:xfrm>
                <a:off x="11939587" y="6596063"/>
                <a:ext cx="23700" cy="252300"/>
              </a:xfrm>
              <a:prstGeom prst="rect">
                <a:avLst/>
              </a:prstGeom>
              <a:gradFill>
                <a:gsLst>
                  <a:gs pos="0">
                    <a:srgbClr val="134770">
                      <a:alpha val="80000"/>
                    </a:srgbClr>
                  </a:gs>
                  <a:gs pos="100000">
                    <a:srgbClr val="B3FFFF">
                      <a:alpha val="60000"/>
                    </a:srgbClr>
                  </a:gs>
                </a:gsLst>
                <a:lin ang="5400012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47" name="Google Shape;47;p24"/>
          <p:cNvSpPr txBox="1"/>
          <p:nvPr>
            <p:ph type="title"/>
          </p:nvPr>
        </p:nvSpPr>
        <p:spPr>
          <a:xfrm>
            <a:off x="1141413" y="618518"/>
            <a:ext cx="9906000" cy="147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wentieth Century"/>
              <a:buNone/>
              <a:defRPr b="0" i="0" sz="36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8" name="Google Shape;48;p24"/>
          <p:cNvSpPr txBox="1"/>
          <p:nvPr>
            <p:ph idx="1" type="body"/>
          </p:nvPr>
        </p:nvSpPr>
        <p:spPr>
          <a:xfrm>
            <a:off x="1141412" y="2249487"/>
            <a:ext cx="9906000" cy="354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19100" lvl="0" marL="457200" marR="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indent="-387350" lvl="1" marL="9144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2pPr>
            <a:lvl3pPr indent="-371475" lvl="2" marL="13716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5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3pPr>
            <a:lvl4pPr indent="-355600" lvl="3" marL="18288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4pPr>
            <a:lvl5pPr indent="-355600" lvl="4" marL="22860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5pPr>
            <a:lvl6pPr indent="-339725" lvl="5" marL="27432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75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6pPr>
            <a:lvl7pPr indent="-339725" lvl="6" marL="32004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75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7pPr>
            <a:lvl8pPr indent="-339725" lvl="7" marL="36576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75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8pPr>
            <a:lvl9pPr indent="-339725" lvl="8" marL="41148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75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9pPr>
          </a:lstStyle>
          <a:p/>
        </p:txBody>
      </p:sp>
      <p:sp>
        <p:nvSpPr>
          <p:cNvPr id="49" name="Google Shape;49;p24"/>
          <p:cNvSpPr txBox="1"/>
          <p:nvPr>
            <p:ph idx="10" type="dt"/>
          </p:nvPr>
        </p:nvSpPr>
        <p:spPr>
          <a:xfrm>
            <a:off x="7456921" y="5883276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Twentieth Century"/>
              <a:buNone/>
              <a:defRPr b="0" i="0" sz="1050" u="none" cap="none" strike="noStrike">
                <a:solidFill>
                  <a:srgbClr val="888888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9pPr>
          </a:lstStyle>
          <a:p/>
        </p:txBody>
      </p:sp>
      <p:sp>
        <p:nvSpPr>
          <p:cNvPr id="50" name="Google Shape;50;p24"/>
          <p:cNvSpPr txBox="1"/>
          <p:nvPr>
            <p:ph idx="11" type="ftr"/>
          </p:nvPr>
        </p:nvSpPr>
        <p:spPr>
          <a:xfrm>
            <a:off x="1141411" y="5883275"/>
            <a:ext cx="62394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Twentieth Century"/>
              <a:buNone/>
              <a:defRPr b="0" i="0" sz="1050" u="none" cap="none" strike="noStrike">
                <a:solidFill>
                  <a:srgbClr val="888888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9pPr>
          </a:lstStyle>
          <a:p/>
        </p:txBody>
      </p:sp>
      <p:sp>
        <p:nvSpPr>
          <p:cNvPr id="51" name="Google Shape;51;p24"/>
          <p:cNvSpPr txBox="1"/>
          <p:nvPr>
            <p:ph idx="12" type="sldNum"/>
          </p:nvPr>
        </p:nvSpPr>
        <p:spPr>
          <a:xfrm>
            <a:off x="10276321" y="5883274"/>
            <a:ext cx="7710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050"/>
              <a:buFont typeface="Twentieth Century"/>
              <a:buNone/>
              <a:defRPr b="0" i="0" sz="1050" u="none" cap="none" strike="noStrike">
                <a:solidFill>
                  <a:srgbClr val="888888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050"/>
              <a:buFont typeface="Twentieth Century"/>
              <a:buNone/>
              <a:defRPr b="0" i="0" sz="1050" u="none" cap="none" strike="noStrike">
                <a:solidFill>
                  <a:srgbClr val="888888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050"/>
              <a:buFont typeface="Twentieth Century"/>
              <a:buNone/>
              <a:defRPr b="0" i="0" sz="1050" u="none" cap="none" strike="noStrike">
                <a:solidFill>
                  <a:srgbClr val="888888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050"/>
              <a:buFont typeface="Twentieth Century"/>
              <a:buNone/>
              <a:defRPr b="0" i="0" sz="1050" u="none" cap="none" strike="noStrike">
                <a:solidFill>
                  <a:srgbClr val="888888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050"/>
              <a:buFont typeface="Twentieth Century"/>
              <a:buNone/>
              <a:defRPr b="0" i="0" sz="1050" u="none" cap="none" strike="noStrike">
                <a:solidFill>
                  <a:srgbClr val="888888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050"/>
              <a:buFont typeface="Twentieth Century"/>
              <a:buNone/>
              <a:defRPr b="0" i="0" sz="1050" u="none" cap="none" strike="noStrike">
                <a:solidFill>
                  <a:srgbClr val="888888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050"/>
              <a:buFont typeface="Twentieth Century"/>
              <a:buNone/>
              <a:defRPr b="0" i="0" sz="1050" u="none" cap="none" strike="noStrike">
                <a:solidFill>
                  <a:srgbClr val="888888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050"/>
              <a:buFont typeface="Twentieth Century"/>
              <a:buNone/>
              <a:defRPr b="0" i="0" sz="1050" u="none" cap="none" strike="noStrike">
                <a:solidFill>
                  <a:srgbClr val="888888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050"/>
              <a:buFont typeface="Twentieth Century"/>
              <a:buNone/>
              <a:defRPr b="0" i="0" sz="1050" u="none" cap="none" strike="noStrike">
                <a:solidFill>
                  <a:srgbClr val="888888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gif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5.png"/><Relationship Id="rId4" Type="http://schemas.openxmlformats.org/officeDocument/2006/relationships/image" Target="../media/image3.gif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5.png"/><Relationship Id="rId4" Type="http://schemas.openxmlformats.org/officeDocument/2006/relationships/image" Target="../media/image3.gif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5.png"/><Relationship Id="rId4" Type="http://schemas.openxmlformats.org/officeDocument/2006/relationships/image" Target="../media/image3.gif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5.png"/><Relationship Id="rId4" Type="http://schemas.openxmlformats.org/officeDocument/2006/relationships/image" Target="../media/image3.gif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5.png"/><Relationship Id="rId4" Type="http://schemas.openxmlformats.org/officeDocument/2006/relationships/image" Target="../media/image3.gif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5.png"/><Relationship Id="rId4" Type="http://schemas.openxmlformats.org/officeDocument/2006/relationships/image" Target="../media/image3.gif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5.png"/><Relationship Id="rId4" Type="http://schemas.openxmlformats.org/officeDocument/2006/relationships/image" Target="../media/image3.gif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5.png"/><Relationship Id="rId4" Type="http://schemas.openxmlformats.org/officeDocument/2006/relationships/image" Target="../media/image3.gif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5.png"/><Relationship Id="rId4" Type="http://schemas.openxmlformats.org/officeDocument/2006/relationships/image" Target="../media/image3.gif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5.png"/><Relationship Id="rId4" Type="http://schemas.openxmlformats.org/officeDocument/2006/relationships/image" Target="../media/image3.gif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gif"/><Relationship Id="rId4" Type="http://schemas.openxmlformats.org/officeDocument/2006/relationships/image" Target="../media/image4.gif"/><Relationship Id="rId5" Type="http://schemas.openxmlformats.org/officeDocument/2006/relationships/image" Target="../media/image5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5.png"/><Relationship Id="rId4" Type="http://schemas.openxmlformats.org/officeDocument/2006/relationships/image" Target="../media/image3.gif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5.png"/><Relationship Id="rId4" Type="http://schemas.openxmlformats.org/officeDocument/2006/relationships/image" Target="../media/image3.gif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5.png"/><Relationship Id="rId4" Type="http://schemas.openxmlformats.org/officeDocument/2006/relationships/image" Target="../media/image3.gif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5.png"/><Relationship Id="rId4" Type="http://schemas.openxmlformats.org/officeDocument/2006/relationships/image" Target="../media/image3.gif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Relationship Id="rId4" Type="http://schemas.openxmlformats.org/officeDocument/2006/relationships/image" Target="../media/image3.gif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Relationship Id="rId4" Type="http://schemas.openxmlformats.org/officeDocument/2006/relationships/image" Target="../media/image3.gif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Relationship Id="rId4" Type="http://schemas.openxmlformats.org/officeDocument/2006/relationships/image" Target="../media/image3.gif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Relationship Id="rId4" Type="http://schemas.openxmlformats.org/officeDocument/2006/relationships/image" Target="../media/image3.gif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Relationship Id="rId4" Type="http://schemas.openxmlformats.org/officeDocument/2006/relationships/image" Target="../media/image3.gif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png"/><Relationship Id="rId4" Type="http://schemas.openxmlformats.org/officeDocument/2006/relationships/image" Target="../media/image3.gif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5.png"/><Relationship Id="rId4" Type="http://schemas.openxmlformats.org/officeDocument/2006/relationships/image" Target="../media/image3.gi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"/>
          <p:cNvSpPr txBox="1"/>
          <p:nvPr>
            <p:ph idx="4294967295" type="ctrTitle"/>
          </p:nvPr>
        </p:nvSpPr>
        <p:spPr>
          <a:xfrm>
            <a:off x="1876499" y="420200"/>
            <a:ext cx="4705500" cy="257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wentieth Century"/>
              <a:buNone/>
            </a:pPr>
            <a:r>
              <a:rPr lang="de-DE"/>
              <a:t>Stapel Stack</a:t>
            </a:r>
            <a:endParaRPr b="0" i="0" sz="36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58" name="Google Shape;58;p1"/>
          <p:cNvSpPr txBox="1"/>
          <p:nvPr>
            <p:ph idx="4294967295" type="subTitle"/>
          </p:nvPr>
        </p:nvSpPr>
        <p:spPr>
          <a:xfrm>
            <a:off x="2550200" y="1975375"/>
            <a:ext cx="3715200" cy="94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•"/>
            </a:pPr>
            <a:r>
              <a:rPr lang="de-DE"/>
              <a:t>Zwischenspeicher für Variablen aller Art</a:t>
            </a:r>
            <a:endParaRPr b="0" i="0" sz="24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59" name="Google Shape;59;p1"/>
          <p:cNvSpPr/>
          <p:nvPr/>
        </p:nvSpPr>
        <p:spPr>
          <a:xfrm>
            <a:off x="3640506" y="3809900"/>
            <a:ext cx="2941500" cy="945000"/>
          </a:xfrm>
          <a:prstGeom prst="wedgeRoundRectCallout">
            <a:avLst>
              <a:gd fmla="val -62710" name="adj1"/>
              <a:gd fmla="val -90442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2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Ich bin Mik, Dein Mikrocontroller</a:t>
            </a:r>
            <a:endParaRPr b="0" i="0" sz="2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0" name="Google Shape;60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6985" y="3182427"/>
            <a:ext cx="1823474" cy="234247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1" name="Google Shape;61;p1"/>
          <p:cNvGrpSpPr/>
          <p:nvPr/>
        </p:nvGrpSpPr>
        <p:grpSpPr>
          <a:xfrm>
            <a:off x="7288450" y="3696820"/>
            <a:ext cx="4903550" cy="1828075"/>
            <a:chOff x="7288450" y="3696820"/>
            <a:chExt cx="4903550" cy="1828075"/>
          </a:xfrm>
        </p:grpSpPr>
        <p:grpSp>
          <p:nvGrpSpPr>
            <p:cNvPr id="62" name="Google Shape;62;p1"/>
            <p:cNvGrpSpPr/>
            <p:nvPr/>
          </p:nvGrpSpPr>
          <p:grpSpPr>
            <a:xfrm>
              <a:off x="7288450" y="3696820"/>
              <a:ext cx="4903550" cy="1828075"/>
              <a:chOff x="7288450" y="3696820"/>
              <a:chExt cx="4903550" cy="1828075"/>
            </a:xfrm>
          </p:grpSpPr>
          <p:sp>
            <p:nvSpPr>
              <p:cNvPr id="63" name="Google Shape;63;p1"/>
              <p:cNvSpPr/>
              <p:nvPr/>
            </p:nvSpPr>
            <p:spPr>
              <a:xfrm>
                <a:off x="8464625" y="3696820"/>
                <a:ext cx="3727375" cy="177725"/>
              </a:xfrm>
              <a:custGeom>
                <a:rect b="b" l="l" r="r" t="t"/>
                <a:pathLst>
                  <a:path extrusionOk="0" h="7109" w="149095">
                    <a:moveTo>
                      <a:pt x="0" y="7109"/>
                    </a:moveTo>
                    <a:cubicBezTo>
                      <a:pt x="11936" y="5935"/>
                      <a:pt x="46764" y="326"/>
                      <a:pt x="71613" y="65"/>
                    </a:cubicBezTo>
                    <a:cubicBezTo>
                      <a:pt x="96462" y="-196"/>
                      <a:pt x="136181" y="4631"/>
                      <a:pt x="149095" y="5544"/>
                    </a:cubicBezTo>
                  </a:path>
                </a:pathLst>
              </a:cu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cxnSp>
            <p:nvCxnSpPr>
              <p:cNvPr id="64" name="Google Shape;64;p1"/>
              <p:cNvCxnSpPr/>
              <p:nvPr/>
            </p:nvCxnSpPr>
            <p:spPr>
              <a:xfrm flipH="1" rot="10800000">
                <a:off x="7689575" y="3883975"/>
                <a:ext cx="772800" cy="7728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65" name="Google Shape;65;p1"/>
              <p:cNvCxnSpPr/>
              <p:nvPr/>
            </p:nvCxnSpPr>
            <p:spPr>
              <a:xfrm flipH="1" rot="10800000">
                <a:off x="11392150" y="3809900"/>
                <a:ext cx="772800" cy="7728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66" name="Google Shape;66;p1"/>
              <p:cNvCxnSpPr/>
              <p:nvPr/>
            </p:nvCxnSpPr>
            <p:spPr>
              <a:xfrm flipH="1" rot="10800000">
                <a:off x="11094100" y="4646925"/>
                <a:ext cx="186000" cy="1566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67" name="Google Shape;67;p1"/>
              <p:cNvCxnSpPr/>
              <p:nvPr/>
            </p:nvCxnSpPr>
            <p:spPr>
              <a:xfrm flipH="1" rot="10800000">
                <a:off x="7425425" y="3971950"/>
                <a:ext cx="939300" cy="8805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68" name="Google Shape;68;p1"/>
              <p:cNvCxnSpPr/>
              <p:nvPr/>
            </p:nvCxnSpPr>
            <p:spPr>
              <a:xfrm flipH="1" rot="10800000">
                <a:off x="11309350" y="4069775"/>
                <a:ext cx="812400" cy="8316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grpSp>
            <p:nvGrpSpPr>
              <p:cNvPr id="69" name="Google Shape;69;p1"/>
              <p:cNvGrpSpPr/>
              <p:nvPr/>
            </p:nvGrpSpPr>
            <p:grpSpPr>
              <a:xfrm>
                <a:off x="7288450" y="4495845"/>
                <a:ext cx="4103700" cy="1029050"/>
                <a:chOff x="7288450" y="4495845"/>
                <a:chExt cx="4103700" cy="1029050"/>
              </a:xfrm>
            </p:grpSpPr>
            <p:sp>
              <p:nvSpPr>
                <p:cNvPr id="70" name="Google Shape;70;p1"/>
                <p:cNvSpPr/>
                <p:nvPr/>
              </p:nvSpPr>
              <p:spPr>
                <a:xfrm>
                  <a:off x="7288450" y="5194770"/>
                  <a:ext cx="3727375" cy="177725"/>
                </a:xfrm>
                <a:custGeom>
                  <a:rect b="b" l="l" r="r" t="t"/>
                  <a:pathLst>
                    <a:path extrusionOk="0" h="7109" w="149095">
                      <a:moveTo>
                        <a:pt x="0" y="7109"/>
                      </a:moveTo>
                      <a:cubicBezTo>
                        <a:pt x="11936" y="5935"/>
                        <a:pt x="46764" y="326"/>
                        <a:pt x="71613" y="65"/>
                      </a:cubicBezTo>
                      <a:cubicBezTo>
                        <a:pt x="96462" y="-196"/>
                        <a:pt x="136181" y="4631"/>
                        <a:pt x="149095" y="5544"/>
                      </a:cubicBezTo>
                    </a:path>
                  </a:pathLst>
                </a:custGeom>
                <a:noFill/>
                <a:ln cap="flat" cmpd="sng" w="28575">
                  <a:solidFill>
                    <a:schemeClr val="dk2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sp>
            <p:sp>
              <p:nvSpPr>
                <p:cNvPr id="71" name="Google Shape;71;p1"/>
                <p:cNvSpPr/>
                <p:nvPr/>
              </p:nvSpPr>
              <p:spPr>
                <a:xfrm>
                  <a:off x="7440850" y="5347170"/>
                  <a:ext cx="3727375" cy="177725"/>
                </a:xfrm>
                <a:custGeom>
                  <a:rect b="b" l="l" r="r" t="t"/>
                  <a:pathLst>
                    <a:path extrusionOk="0" h="7109" w="149095">
                      <a:moveTo>
                        <a:pt x="0" y="7109"/>
                      </a:moveTo>
                      <a:cubicBezTo>
                        <a:pt x="11936" y="5935"/>
                        <a:pt x="46764" y="326"/>
                        <a:pt x="71613" y="65"/>
                      </a:cubicBezTo>
                      <a:cubicBezTo>
                        <a:pt x="96462" y="-196"/>
                        <a:pt x="136181" y="4631"/>
                        <a:pt x="149095" y="5544"/>
                      </a:cubicBezTo>
                    </a:path>
                  </a:pathLst>
                </a:custGeom>
                <a:noFill/>
                <a:ln cap="flat" cmpd="sng" w="28575">
                  <a:solidFill>
                    <a:schemeClr val="dk2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sp>
            <p:sp>
              <p:nvSpPr>
                <p:cNvPr id="72" name="Google Shape;72;p1"/>
                <p:cNvSpPr/>
                <p:nvPr/>
              </p:nvSpPr>
              <p:spPr>
                <a:xfrm>
                  <a:off x="7440850" y="5017045"/>
                  <a:ext cx="3727375" cy="177725"/>
                </a:xfrm>
                <a:custGeom>
                  <a:rect b="b" l="l" r="r" t="t"/>
                  <a:pathLst>
                    <a:path extrusionOk="0" h="7109" w="149095">
                      <a:moveTo>
                        <a:pt x="0" y="7109"/>
                      </a:moveTo>
                      <a:cubicBezTo>
                        <a:pt x="11936" y="5935"/>
                        <a:pt x="46764" y="326"/>
                        <a:pt x="71613" y="65"/>
                      </a:cubicBezTo>
                      <a:cubicBezTo>
                        <a:pt x="96462" y="-196"/>
                        <a:pt x="136181" y="4631"/>
                        <a:pt x="149095" y="5544"/>
                      </a:cubicBezTo>
                    </a:path>
                  </a:pathLst>
                </a:custGeom>
                <a:noFill/>
                <a:ln cap="flat" cmpd="sng" w="28575">
                  <a:solidFill>
                    <a:schemeClr val="dk2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sp>
            <p:sp>
              <p:nvSpPr>
                <p:cNvPr id="73" name="Google Shape;73;p1"/>
                <p:cNvSpPr/>
                <p:nvPr/>
              </p:nvSpPr>
              <p:spPr>
                <a:xfrm>
                  <a:off x="7288450" y="4898670"/>
                  <a:ext cx="3727375" cy="177725"/>
                </a:xfrm>
                <a:custGeom>
                  <a:rect b="b" l="l" r="r" t="t"/>
                  <a:pathLst>
                    <a:path extrusionOk="0" h="7109" w="149095">
                      <a:moveTo>
                        <a:pt x="0" y="7109"/>
                      </a:moveTo>
                      <a:cubicBezTo>
                        <a:pt x="11936" y="5935"/>
                        <a:pt x="46764" y="326"/>
                        <a:pt x="71613" y="65"/>
                      </a:cubicBezTo>
                      <a:cubicBezTo>
                        <a:pt x="96462" y="-196"/>
                        <a:pt x="136181" y="4631"/>
                        <a:pt x="149095" y="5544"/>
                      </a:cubicBezTo>
                    </a:path>
                  </a:pathLst>
                </a:custGeom>
                <a:noFill/>
                <a:ln cap="flat" cmpd="sng" w="28575">
                  <a:solidFill>
                    <a:schemeClr val="dk2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sp>
            <p:sp>
              <p:nvSpPr>
                <p:cNvPr id="74" name="Google Shape;74;p1"/>
                <p:cNvSpPr/>
                <p:nvPr/>
              </p:nvSpPr>
              <p:spPr>
                <a:xfrm>
                  <a:off x="7585000" y="4756445"/>
                  <a:ext cx="3727375" cy="177725"/>
                </a:xfrm>
                <a:custGeom>
                  <a:rect b="b" l="l" r="r" t="t"/>
                  <a:pathLst>
                    <a:path extrusionOk="0" h="7109" w="149095">
                      <a:moveTo>
                        <a:pt x="0" y="7109"/>
                      </a:moveTo>
                      <a:cubicBezTo>
                        <a:pt x="11936" y="5935"/>
                        <a:pt x="46764" y="326"/>
                        <a:pt x="71613" y="65"/>
                      </a:cubicBezTo>
                      <a:cubicBezTo>
                        <a:pt x="96462" y="-196"/>
                        <a:pt x="136181" y="4631"/>
                        <a:pt x="149095" y="5544"/>
                      </a:cubicBezTo>
                    </a:path>
                  </a:pathLst>
                </a:custGeom>
                <a:noFill/>
                <a:ln cap="flat" cmpd="sng" w="28575">
                  <a:solidFill>
                    <a:schemeClr val="dk2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sp>
            <p:sp>
              <p:nvSpPr>
                <p:cNvPr id="75" name="Google Shape;75;p1"/>
                <p:cNvSpPr/>
                <p:nvPr/>
              </p:nvSpPr>
              <p:spPr>
                <a:xfrm>
                  <a:off x="7375400" y="4686920"/>
                  <a:ext cx="3727375" cy="177725"/>
                </a:xfrm>
                <a:custGeom>
                  <a:rect b="b" l="l" r="r" t="t"/>
                  <a:pathLst>
                    <a:path extrusionOk="0" h="7109" w="149095">
                      <a:moveTo>
                        <a:pt x="0" y="7109"/>
                      </a:moveTo>
                      <a:cubicBezTo>
                        <a:pt x="11936" y="5935"/>
                        <a:pt x="46764" y="326"/>
                        <a:pt x="71613" y="65"/>
                      </a:cubicBezTo>
                      <a:cubicBezTo>
                        <a:pt x="96462" y="-196"/>
                        <a:pt x="136181" y="4631"/>
                        <a:pt x="149095" y="5544"/>
                      </a:cubicBezTo>
                    </a:path>
                  </a:pathLst>
                </a:custGeom>
                <a:noFill/>
                <a:ln cap="flat" cmpd="sng" w="28575">
                  <a:solidFill>
                    <a:schemeClr val="dk2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sp>
            <p:sp>
              <p:nvSpPr>
                <p:cNvPr id="76" name="Google Shape;76;p1"/>
                <p:cNvSpPr/>
                <p:nvPr/>
              </p:nvSpPr>
              <p:spPr>
                <a:xfrm>
                  <a:off x="7664775" y="4495845"/>
                  <a:ext cx="3727375" cy="177725"/>
                </a:xfrm>
                <a:custGeom>
                  <a:rect b="b" l="l" r="r" t="t"/>
                  <a:pathLst>
                    <a:path extrusionOk="0" h="7109" w="149095">
                      <a:moveTo>
                        <a:pt x="0" y="7109"/>
                      </a:moveTo>
                      <a:cubicBezTo>
                        <a:pt x="11936" y="5935"/>
                        <a:pt x="46764" y="326"/>
                        <a:pt x="71613" y="65"/>
                      </a:cubicBezTo>
                      <a:cubicBezTo>
                        <a:pt x="96462" y="-196"/>
                        <a:pt x="136181" y="4631"/>
                        <a:pt x="149095" y="5544"/>
                      </a:cubicBezTo>
                    </a:path>
                  </a:pathLst>
                </a:custGeom>
                <a:noFill/>
                <a:ln cap="flat" cmpd="sng" w="28575">
                  <a:solidFill>
                    <a:schemeClr val="dk2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sp>
          </p:grpSp>
          <p:cxnSp>
            <p:nvCxnSpPr>
              <p:cNvPr id="77" name="Google Shape;77;p1"/>
              <p:cNvCxnSpPr/>
              <p:nvPr/>
            </p:nvCxnSpPr>
            <p:spPr>
              <a:xfrm flipH="1">
                <a:off x="11876900" y="4079575"/>
                <a:ext cx="215100" cy="195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78" name="Google Shape;78;p1"/>
              <p:cNvCxnSpPr/>
              <p:nvPr/>
            </p:nvCxnSpPr>
            <p:spPr>
              <a:xfrm flipH="1" rot="10800000">
                <a:off x="11025625" y="4921025"/>
                <a:ext cx="117300" cy="1173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79" name="Google Shape;79;p1"/>
              <p:cNvCxnSpPr/>
              <p:nvPr/>
            </p:nvCxnSpPr>
            <p:spPr>
              <a:xfrm flipH="1" rot="10800000">
                <a:off x="11191950" y="4373150"/>
                <a:ext cx="782700" cy="7728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80" name="Google Shape;80;p1"/>
              <p:cNvCxnSpPr/>
              <p:nvPr/>
            </p:nvCxnSpPr>
            <p:spPr>
              <a:xfrm rot="10800000">
                <a:off x="11866975" y="4363300"/>
                <a:ext cx="127200" cy="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81" name="Google Shape;81;p1"/>
              <p:cNvCxnSpPr/>
              <p:nvPr/>
            </p:nvCxnSpPr>
            <p:spPr>
              <a:xfrm flipH="1" rot="10800000">
                <a:off x="11035400" y="5087325"/>
                <a:ext cx="205500" cy="2445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82" name="Google Shape;82;p1"/>
              <p:cNvCxnSpPr/>
              <p:nvPr/>
            </p:nvCxnSpPr>
            <p:spPr>
              <a:xfrm flipH="1" rot="10800000">
                <a:off x="11152800" y="4559025"/>
                <a:ext cx="861000" cy="9489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83" name="Google Shape;83;p1"/>
              <p:cNvCxnSpPr/>
              <p:nvPr/>
            </p:nvCxnSpPr>
            <p:spPr>
              <a:xfrm rot="10800000">
                <a:off x="11818200" y="4549175"/>
                <a:ext cx="215100" cy="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84" name="Google Shape;84;p1"/>
              <p:cNvCxnSpPr/>
              <p:nvPr/>
            </p:nvCxnSpPr>
            <p:spPr>
              <a:xfrm flipH="1" rot="10800000">
                <a:off x="7611300" y="4852525"/>
                <a:ext cx="68400" cy="684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85" name="Google Shape;85;p1"/>
              <p:cNvCxnSpPr/>
              <p:nvPr/>
            </p:nvCxnSpPr>
            <p:spPr>
              <a:xfrm flipH="1" rot="10800000">
                <a:off x="7327600" y="4871975"/>
                <a:ext cx="205500" cy="2055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86" name="Google Shape;86;p1"/>
              <p:cNvCxnSpPr/>
              <p:nvPr/>
            </p:nvCxnSpPr>
            <p:spPr>
              <a:xfrm flipH="1" rot="10800000">
                <a:off x="7474350" y="5067650"/>
                <a:ext cx="137100" cy="1272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87" name="Google Shape;87;p1"/>
              <p:cNvCxnSpPr/>
              <p:nvPr/>
            </p:nvCxnSpPr>
            <p:spPr>
              <a:xfrm flipH="1" rot="10800000">
                <a:off x="7308025" y="5077450"/>
                <a:ext cx="166200" cy="3033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88" name="Google Shape;88;p1"/>
              <p:cNvCxnSpPr/>
              <p:nvPr/>
            </p:nvCxnSpPr>
            <p:spPr>
              <a:xfrm flipH="1" rot="10800000">
                <a:off x="7435200" y="5331950"/>
                <a:ext cx="176100" cy="1662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</p:grpSp>
        <p:sp>
          <p:nvSpPr>
            <p:cNvPr id="89" name="Google Shape;89;p1"/>
            <p:cNvSpPr/>
            <p:nvPr/>
          </p:nvSpPr>
          <p:spPr>
            <a:xfrm>
              <a:off x="8303543" y="4020875"/>
              <a:ext cx="442600" cy="371950"/>
            </a:xfrm>
            <a:custGeom>
              <a:rect b="b" l="l" r="r" t="t"/>
              <a:pathLst>
                <a:path extrusionOk="0" h="14878" w="17704">
                  <a:moveTo>
                    <a:pt x="17704" y="0"/>
                  </a:moveTo>
                  <a:cubicBezTo>
                    <a:pt x="12190" y="502"/>
                    <a:pt x="5575" y="390"/>
                    <a:pt x="1660" y="4305"/>
                  </a:cubicBezTo>
                  <a:cubicBezTo>
                    <a:pt x="-554" y="6519"/>
                    <a:pt x="-554" y="11483"/>
                    <a:pt x="1660" y="13697"/>
                  </a:cubicBezTo>
                  <a:cubicBezTo>
                    <a:pt x="5907" y="17944"/>
                    <a:pt x="15074" y="9349"/>
                    <a:pt x="16530" y="3522"/>
                  </a:cubicBezTo>
                  <a:cubicBezTo>
                    <a:pt x="16742" y="2673"/>
                    <a:pt x="16231" y="1174"/>
                    <a:pt x="15356" y="1174"/>
                  </a:cubicBezTo>
                </a:path>
              </a:pathLst>
            </a:custGeom>
            <a:noFill/>
            <a:ln cap="flat" cmpd="sng" w="2857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90" name="Google Shape;90;p1"/>
            <p:cNvSpPr/>
            <p:nvPr/>
          </p:nvSpPr>
          <p:spPr>
            <a:xfrm>
              <a:off x="8736375" y="4148075"/>
              <a:ext cx="303275" cy="166300"/>
            </a:xfrm>
            <a:custGeom>
              <a:rect b="b" l="l" r="r" t="t"/>
              <a:pathLst>
                <a:path extrusionOk="0" h="6652" w="12131">
                  <a:moveTo>
                    <a:pt x="12131" y="0"/>
                  </a:moveTo>
                  <a:cubicBezTo>
                    <a:pt x="7892" y="1816"/>
                    <a:pt x="3259" y="3389"/>
                    <a:pt x="0" y="6652"/>
                  </a:cubicBezTo>
                </a:path>
              </a:pathLst>
            </a:custGeom>
            <a:noFill/>
            <a:ln cap="flat" cmpd="sng" w="2857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91" name="Google Shape;91;p1"/>
            <p:cNvSpPr/>
            <p:nvPr/>
          </p:nvSpPr>
          <p:spPr>
            <a:xfrm>
              <a:off x="8843975" y="4118725"/>
              <a:ext cx="39150" cy="225000"/>
            </a:xfrm>
            <a:custGeom>
              <a:rect b="b" l="l" r="r" t="t"/>
              <a:pathLst>
                <a:path extrusionOk="0" h="9000" w="1566">
                  <a:moveTo>
                    <a:pt x="1566" y="0"/>
                  </a:moveTo>
                  <a:cubicBezTo>
                    <a:pt x="1566" y="3045"/>
                    <a:pt x="0" y="5955"/>
                    <a:pt x="0" y="9000"/>
                  </a:cubicBezTo>
                </a:path>
              </a:pathLst>
            </a:custGeom>
            <a:noFill/>
            <a:ln cap="flat" cmpd="sng" w="2857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92" name="Google Shape;92;p1"/>
            <p:cNvSpPr/>
            <p:nvPr/>
          </p:nvSpPr>
          <p:spPr>
            <a:xfrm>
              <a:off x="9137475" y="4054492"/>
              <a:ext cx="273925" cy="230525"/>
            </a:xfrm>
            <a:custGeom>
              <a:rect b="b" l="l" r="r" t="t"/>
              <a:pathLst>
                <a:path extrusionOk="0" h="9221" w="10957">
                  <a:moveTo>
                    <a:pt x="0" y="1395"/>
                  </a:moveTo>
                  <a:cubicBezTo>
                    <a:pt x="30" y="1395"/>
                    <a:pt x="10957" y="-565"/>
                    <a:pt x="10957" y="221"/>
                  </a:cubicBezTo>
                  <a:cubicBezTo>
                    <a:pt x="10957" y="1891"/>
                    <a:pt x="8327" y="2282"/>
                    <a:pt x="7044" y="3351"/>
                  </a:cubicBezTo>
                  <a:cubicBezTo>
                    <a:pt x="4696" y="5307"/>
                    <a:pt x="2734" y="7856"/>
                    <a:pt x="0" y="9221"/>
                  </a:cubicBezTo>
                </a:path>
              </a:pathLst>
            </a:custGeom>
            <a:noFill/>
            <a:ln cap="flat" cmpd="sng" w="2857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93" name="Google Shape;93;p1"/>
            <p:cNvSpPr/>
            <p:nvPr/>
          </p:nvSpPr>
          <p:spPr>
            <a:xfrm>
              <a:off x="9391850" y="4050225"/>
              <a:ext cx="366850" cy="283725"/>
            </a:xfrm>
            <a:custGeom>
              <a:rect b="b" l="l" r="r" t="t"/>
              <a:pathLst>
                <a:path extrusionOk="0" h="11349" w="14674">
                  <a:moveTo>
                    <a:pt x="7043" y="0"/>
                  </a:moveTo>
                  <a:cubicBezTo>
                    <a:pt x="9786" y="0"/>
                    <a:pt x="15706" y="1069"/>
                    <a:pt x="14479" y="3522"/>
                  </a:cubicBezTo>
                  <a:cubicBezTo>
                    <a:pt x="12126" y="8225"/>
                    <a:pt x="0" y="4525"/>
                    <a:pt x="0" y="9783"/>
                  </a:cubicBezTo>
                  <a:cubicBezTo>
                    <a:pt x="0" y="10964"/>
                    <a:pt x="2341" y="10175"/>
                    <a:pt x="3522" y="10175"/>
                  </a:cubicBezTo>
                  <a:cubicBezTo>
                    <a:pt x="6418" y="10175"/>
                    <a:pt x="9235" y="11349"/>
                    <a:pt x="12131" y="11349"/>
                  </a:cubicBezTo>
                </a:path>
              </a:pathLst>
            </a:custGeom>
            <a:noFill/>
            <a:ln cap="flat" cmpd="sng" w="2857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94" name="Google Shape;94;p1"/>
            <p:cNvSpPr/>
            <p:nvPr/>
          </p:nvSpPr>
          <p:spPr>
            <a:xfrm>
              <a:off x="9832075" y="4041843"/>
              <a:ext cx="423025" cy="355100"/>
            </a:xfrm>
            <a:custGeom>
              <a:rect b="b" l="l" r="r" t="t"/>
              <a:pathLst>
                <a:path extrusionOk="0" h="14204" w="16921">
                  <a:moveTo>
                    <a:pt x="8218" y="335"/>
                  </a:moveTo>
                  <a:cubicBezTo>
                    <a:pt x="11160" y="-645"/>
                    <a:pt x="17579" y="849"/>
                    <a:pt x="16827" y="3857"/>
                  </a:cubicBezTo>
                  <a:cubicBezTo>
                    <a:pt x="15937" y="7421"/>
                    <a:pt x="9935" y="6988"/>
                    <a:pt x="6262" y="6988"/>
                  </a:cubicBezTo>
                  <a:cubicBezTo>
                    <a:pt x="5148" y="6988"/>
                    <a:pt x="8723" y="7271"/>
                    <a:pt x="9392" y="8162"/>
                  </a:cubicBezTo>
                  <a:cubicBezTo>
                    <a:pt x="10344" y="9431"/>
                    <a:pt x="11297" y="11736"/>
                    <a:pt x="10175" y="12858"/>
                  </a:cubicBezTo>
                  <a:cubicBezTo>
                    <a:pt x="7770" y="15263"/>
                    <a:pt x="3402" y="13640"/>
                    <a:pt x="0" y="13640"/>
                  </a:cubicBezTo>
                </a:path>
              </a:pathLst>
            </a:custGeom>
            <a:noFill/>
            <a:ln cap="flat" cmpd="sng" w="2857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97" name="Shape 4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8" name="Google Shape;498;g6ec375cd00_0_451"/>
          <p:cNvSpPr txBox="1"/>
          <p:nvPr>
            <p:ph idx="4294967295" type="ctrTitle"/>
          </p:nvPr>
        </p:nvSpPr>
        <p:spPr>
          <a:xfrm>
            <a:off x="8168925" y="5524900"/>
            <a:ext cx="2709900" cy="48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wentieth Century"/>
              <a:buNone/>
            </a:pPr>
            <a:r>
              <a:rPr lang="de-DE"/>
              <a:t>Stapel Stack</a:t>
            </a:r>
            <a:endParaRPr b="0" i="0" sz="36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499" name="Google Shape;499;g6ec375cd00_0_451"/>
          <p:cNvSpPr/>
          <p:nvPr/>
        </p:nvSpPr>
        <p:spPr>
          <a:xfrm>
            <a:off x="668850" y="4060075"/>
            <a:ext cx="3775200" cy="1653300"/>
          </a:xfrm>
          <a:prstGeom prst="wedgeRoundRectCallout">
            <a:avLst>
              <a:gd fmla="val 57772" name="adj1"/>
              <a:gd fmla="val -26358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>
                <a:solidFill>
                  <a:srgbClr val="0000FF"/>
                </a:solidFill>
              </a:rPr>
              <a:t>R0 kann jetzt verwendet werden</a:t>
            </a:r>
            <a:endParaRPr b="0" i="0" sz="2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00" name="Google Shape;500;g6ec375cd00_0_451"/>
          <p:cNvCxnSpPr/>
          <p:nvPr/>
        </p:nvCxnSpPr>
        <p:spPr>
          <a:xfrm flipH="1" rot="10800000">
            <a:off x="11094100" y="4646925"/>
            <a:ext cx="186000" cy="1566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01" name="Google Shape;501;g6ec375cd00_0_451"/>
          <p:cNvCxnSpPr/>
          <p:nvPr/>
        </p:nvCxnSpPr>
        <p:spPr>
          <a:xfrm flipH="1" rot="10800000">
            <a:off x="7425425" y="4505350"/>
            <a:ext cx="261300" cy="3471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02" name="Google Shape;502;g6ec375cd00_0_451"/>
          <p:cNvCxnSpPr/>
          <p:nvPr/>
        </p:nvCxnSpPr>
        <p:spPr>
          <a:xfrm flipH="1" rot="10800000">
            <a:off x="11309350" y="4069775"/>
            <a:ext cx="812400" cy="8316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03" name="Google Shape;503;g6ec375cd00_0_451"/>
          <p:cNvSpPr/>
          <p:nvPr/>
        </p:nvSpPr>
        <p:spPr>
          <a:xfrm>
            <a:off x="7288450" y="5194770"/>
            <a:ext cx="3727375" cy="177725"/>
          </a:xfrm>
          <a:custGeom>
            <a:rect b="b" l="l" r="r" t="t"/>
            <a:pathLst>
              <a:path extrusionOk="0" h="7109" w="149095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504" name="Google Shape;504;g6ec375cd00_0_451"/>
          <p:cNvSpPr/>
          <p:nvPr/>
        </p:nvSpPr>
        <p:spPr>
          <a:xfrm>
            <a:off x="7440850" y="5347170"/>
            <a:ext cx="3727375" cy="177725"/>
          </a:xfrm>
          <a:custGeom>
            <a:rect b="b" l="l" r="r" t="t"/>
            <a:pathLst>
              <a:path extrusionOk="0" h="7109" w="149095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505" name="Google Shape;505;g6ec375cd00_0_451"/>
          <p:cNvSpPr/>
          <p:nvPr/>
        </p:nvSpPr>
        <p:spPr>
          <a:xfrm>
            <a:off x="7440850" y="5017045"/>
            <a:ext cx="3727375" cy="177725"/>
          </a:xfrm>
          <a:custGeom>
            <a:rect b="b" l="l" r="r" t="t"/>
            <a:pathLst>
              <a:path extrusionOk="0" h="7109" w="149095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506" name="Google Shape;506;g6ec375cd00_0_451"/>
          <p:cNvSpPr/>
          <p:nvPr/>
        </p:nvSpPr>
        <p:spPr>
          <a:xfrm>
            <a:off x="7288450" y="4898670"/>
            <a:ext cx="3727375" cy="177725"/>
          </a:xfrm>
          <a:custGeom>
            <a:rect b="b" l="l" r="r" t="t"/>
            <a:pathLst>
              <a:path extrusionOk="0" h="7109" w="149095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507" name="Google Shape;507;g6ec375cd00_0_451"/>
          <p:cNvSpPr/>
          <p:nvPr/>
        </p:nvSpPr>
        <p:spPr>
          <a:xfrm>
            <a:off x="7585000" y="4756445"/>
            <a:ext cx="3727375" cy="177725"/>
          </a:xfrm>
          <a:custGeom>
            <a:rect b="b" l="l" r="r" t="t"/>
            <a:pathLst>
              <a:path extrusionOk="0" h="7109" w="149095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508" name="Google Shape;508;g6ec375cd00_0_451"/>
          <p:cNvSpPr/>
          <p:nvPr/>
        </p:nvSpPr>
        <p:spPr>
          <a:xfrm>
            <a:off x="7375400" y="4686920"/>
            <a:ext cx="3727375" cy="177725"/>
          </a:xfrm>
          <a:custGeom>
            <a:rect b="b" l="l" r="r" t="t"/>
            <a:pathLst>
              <a:path extrusionOk="0" h="7109" w="149095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cxnSp>
        <p:nvCxnSpPr>
          <p:cNvPr id="509" name="Google Shape;509;g6ec375cd00_0_451"/>
          <p:cNvCxnSpPr/>
          <p:nvPr/>
        </p:nvCxnSpPr>
        <p:spPr>
          <a:xfrm flipH="1" rot="10800000">
            <a:off x="7689575" y="4505275"/>
            <a:ext cx="159000" cy="1515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10" name="Google Shape;510;g6ec375cd00_0_451"/>
          <p:cNvCxnSpPr/>
          <p:nvPr/>
        </p:nvCxnSpPr>
        <p:spPr>
          <a:xfrm flipH="1" rot="10800000">
            <a:off x="11392150" y="3809900"/>
            <a:ext cx="772800" cy="7728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11" name="Google Shape;511;g6ec375cd00_0_451"/>
          <p:cNvSpPr/>
          <p:nvPr/>
        </p:nvSpPr>
        <p:spPr>
          <a:xfrm>
            <a:off x="7664775" y="4495845"/>
            <a:ext cx="3727375" cy="177725"/>
          </a:xfrm>
          <a:custGeom>
            <a:rect b="b" l="l" r="r" t="t"/>
            <a:pathLst>
              <a:path extrusionOk="0" h="7109" w="149095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cxnSp>
        <p:nvCxnSpPr>
          <p:cNvPr id="512" name="Google Shape;512;g6ec375cd00_0_451"/>
          <p:cNvCxnSpPr/>
          <p:nvPr/>
        </p:nvCxnSpPr>
        <p:spPr>
          <a:xfrm flipH="1">
            <a:off x="11876900" y="4079575"/>
            <a:ext cx="215100" cy="195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13" name="Google Shape;513;g6ec375cd00_0_451"/>
          <p:cNvCxnSpPr/>
          <p:nvPr/>
        </p:nvCxnSpPr>
        <p:spPr>
          <a:xfrm flipH="1" rot="10800000">
            <a:off x="11025625" y="4921025"/>
            <a:ext cx="117300" cy="1173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14" name="Google Shape;514;g6ec375cd00_0_451"/>
          <p:cNvCxnSpPr/>
          <p:nvPr/>
        </p:nvCxnSpPr>
        <p:spPr>
          <a:xfrm flipH="1" rot="10800000">
            <a:off x="11191950" y="4373150"/>
            <a:ext cx="782700" cy="7728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15" name="Google Shape;515;g6ec375cd00_0_451"/>
          <p:cNvCxnSpPr/>
          <p:nvPr/>
        </p:nvCxnSpPr>
        <p:spPr>
          <a:xfrm rot="10800000">
            <a:off x="11866975" y="4363300"/>
            <a:ext cx="1272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16" name="Google Shape;516;g6ec375cd00_0_451"/>
          <p:cNvCxnSpPr/>
          <p:nvPr/>
        </p:nvCxnSpPr>
        <p:spPr>
          <a:xfrm flipH="1" rot="10800000">
            <a:off x="11035400" y="5087325"/>
            <a:ext cx="205500" cy="2445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17" name="Google Shape;517;g6ec375cd00_0_451"/>
          <p:cNvCxnSpPr/>
          <p:nvPr/>
        </p:nvCxnSpPr>
        <p:spPr>
          <a:xfrm flipH="1" rot="10800000">
            <a:off x="11152800" y="4559025"/>
            <a:ext cx="861000" cy="9489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18" name="Google Shape;518;g6ec375cd00_0_451"/>
          <p:cNvCxnSpPr/>
          <p:nvPr/>
        </p:nvCxnSpPr>
        <p:spPr>
          <a:xfrm rot="10800000">
            <a:off x="11818200" y="4549175"/>
            <a:ext cx="2151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19" name="Google Shape;519;g6ec375cd00_0_451"/>
          <p:cNvCxnSpPr/>
          <p:nvPr/>
        </p:nvCxnSpPr>
        <p:spPr>
          <a:xfrm flipH="1" rot="10800000">
            <a:off x="7611300" y="4852525"/>
            <a:ext cx="68400" cy="684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20" name="Google Shape;520;g6ec375cd00_0_451"/>
          <p:cNvCxnSpPr/>
          <p:nvPr/>
        </p:nvCxnSpPr>
        <p:spPr>
          <a:xfrm flipH="1" rot="10800000">
            <a:off x="7327600" y="4871975"/>
            <a:ext cx="205500" cy="2055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21" name="Google Shape;521;g6ec375cd00_0_451"/>
          <p:cNvCxnSpPr/>
          <p:nvPr/>
        </p:nvCxnSpPr>
        <p:spPr>
          <a:xfrm flipH="1" rot="10800000">
            <a:off x="7474350" y="5067650"/>
            <a:ext cx="137100" cy="1272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22" name="Google Shape;522;g6ec375cd00_0_451"/>
          <p:cNvCxnSpPr/>
          <p:nvPr/>
        </p:nvCxnSpPr>
        <p:spPr>
          <a:xfrm flipH="1" rot="10800000">
            <a:off x="7308025" y="5077450"/>
            <a:ext cx="166200" cy="3033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23" name="Google Shape;523;g6ec375cd00_0_451"/>
          <p:cNvCxnSpPr/>
          <p:nvPr/>
        </p:nvCxnSpPr>
        <p:spPr>
          <a:xfrm flipH="1" rot="10800000">
            <a:off x="7435200" y="5331950"/>
            <a:ext cx="176100" cy="1662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524" name="Google Shape;524;g6ec375cd00_0_45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38175" y="1477875"/>
            <a:ext cx="2827349" cy="1779926"/>
          </a:xfrm>
          <a:prstGeom prst="rect">
            <a:avLst/>
          </a:prstGeom>
          <a:noFill/>
          <a:ln>
            <a:noFill/>
          </a:ln>
        </p:spPr>
      </p:pic>
      <p:sp>
        <p:nvSpPr>
          <p:cNvPr id="525" name="Google Shape;525;g6ec375cd00_0_451"/>
          <p:cNvSpPr txBox="1"/>
          <p:nvPr/>
        </p:nvSpPr>
        <p:spPr>
          <a:xfrm>
            <a:off x="3541500" y="2651250"/>
            <a:ext cx="733800" cy="48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400">
                <a:latin typeface="Twentieth Century"/>
                <a:ea typeface="Twentieth Century"/>
                <a:cs typeface="Twentieth Century"/>
                <a:sym typeface="Twentieth Century"/>
              </a:rPr>
              <a:t>R0</a:t>
            </a:r>
            <a:endParaRPr sz="2400"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pic>
        <p:nvPicPr>
          <p:cNvPr id="526" name="Google Shape;526;g6ec375cd00_0_45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643210" y="2344452"/>
            <a:ext cx="1823474" cy="2342473"/>
          </a:xfrm>
          <a:prstGeom prst="rect">
            <a:avLst/>
          </a:prstGeom>
          <a:noFill/>
          <a:ln>
            <a:noFill/>
          </a:ln>
        </p:spPr>
      </p:pic>
      <p:sp>
        <p:nvSpPr>
          <p:cNvPr id="527" name="Google Shape;527;g6ec375cd00_0_451"/>
          <p:cNvSpPr txBox="1"/>
          <p:nvPr/>
        </p:nvSpPr>
        <p:spPr>
          <a:xfrm>
            <a:off x="3262650" y="1897275"/>
            <a:ext cx="1291500" cy="38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de-DE" sz="2400">
                <a:latin typeface="Twentieth Century"/>
                <a:ea typeface="Twentieth Century"/>
                <a:cs typeface="Twentieth Century"/>
                <a:sym typeface="Twentieth Century"/>
              </a:rPr>
              <a:t>0x1234</a:t>
            </a:r>
            <a:endParaRPr b="1" sz="2400"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528" name="Google Shape;528;g6ec375cd00_0_451"/>
          <p:cNvSpPr/>
          <p:nvPr/>
        </p:nvSpPr>
        <p:spPr>
          <a:xfrm>
            <a:off x="714374" y="2375925"/>
            <a:ext cx="2371800" cy="6849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mov R0,#0x1234</a:t>
            </a:r>
            <a:endParaRPr sz="1800"/>
          </a:p>
        </p:txBody>
      </p:sp>
      <p:sp>
        <p:nvSpPr>
          <p:cNvPr id="529" name="Google Shape;529;g6ec375cd00_0_451"/>
          <p:cNvSpPr/>
          <p:nvPr/>
        </p:nvSpPr>
        <p:spPr>
          <a:xfrm>
            <a:off x="1190625" y="514032"/>
            <a:ext cx="2628900" cy="1286200"/>
          </a:xfrm>
          <a:custGeom>
            <a:rect b="b" l="l" r="r" t="t"/>
            <a:pathLst>
              <a:path extrusionOk="0" h="51448" w="105156">
                <a:moveTo>
                  <a:pt x="0" y="46495"/>
                </a:moveTo>
                <a:cubicBezTo>
                  <a:pt x="11494" y="38748"/>
                  <a:pt x="51435" y="-812"/>
                  <a:pt x="68961" y="13"/>
                </a:cubicBezTo>
                <a:cubicBezTo>
                  <a:pt x="86487" y="839"/>
                  <a:pt x="99124" y="42876"/>
                  <a:pt x="105156" y="51448"/>
                </a:cubicBezTo>
              </a:path>
            </a:pathLst>
          </a:cu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stealth"/>
          </a:ln>
        </p:spPr>
      </p:sp>
      <p:grpSp>
        <p:nvGrpSpPr>
          <p:cNvPr id="530" name="Google Shape;530;g6ec375cd00_0_451"/>
          <p:cNvGrpSpPr/>
          <p:nvPr/>
        </p:nvGrpSpPr>
        <p:grpSpPr>
          <a:xfrm>
            <a:off x="7533088" y="3562582"/>
            <a:ext cx="4527225" cy="976750"/>
            <a:chOff x="6488588" y="1674495"/>
            <a:chExt cx="4527225" cy="976750"/>
          </a:xfrm>
        </p:grpSpPr>
        <p:grpSp>
          <p:nvGrpSpPr>
            <p:cNvPr id="531" name="Google Shape;531;g6ec375cd00_0_451"/>
            <p:cNvGrpSpPr/>
            <p:nvPr/>
          </p:nvGrpSpPr>
          <p:grpSpPr>
            <a:xfrm>
              <a:off x="6488588" y="1674495"/>
              <a:ext cx="4527225" cy="976750"/>
              <a:chOff x="7664775" y="3696820"/>
              <a:chExt cx="4527225" cy="976750"/>
            </a:xfrm>
          </p:grpSpPr>
          <p:sp>
            <p:nvSpPr>
              <p:cNvPr id="532" name="Google Shape;532;g6ec375cd00_0_451"/>
              <p:cNvSpPr/>
              <p:nvPr/>
            </p:nvSpPr>
            <p:spPr>
              <a:xfrm>
                <a:off x="8464625" y="3696820"/>
                <a:ext cx="3727375" cy="177725"/>
              </a:xfrm>
              <a:custGeom>
                <a:rect b="b" l="l" r="r" t="t"/>
                <a:pathLst>
                  <a:path extrusionOk="0" h="7109" w="149095">
                    <a:moveTo>
                      <a:pt x="0" y="7109"/>
                    </a:moveTo>
                    <a:cubicBezTo>
                      <a:pt x="11936" y="5935"/>
                      <a:pt x="46764" y="326"/>
                      <a:pt x="71613" y="65"/>
                    </a:cubicBezTo>
                    <a:cubicBezTo>
                      <a:pt x="96462" y="-196"/>
                      <a:pt x="136181" y="4631"/>
                      <a:pt x="149095" y="554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cxnSp>
            <p:nvCxnSpPr>
              <p:cNvPr id="533" name="Google Shape;533;g6ec375cd00_0_451"/>
              <p:cNvCxnSpPr/>
              <p:nvPr/>
            </p:nvCxnSpPr>
            <p:spPr>
              <a:xfrm flipH="1" rot="10800000">
                <a:off x="7689575" y="3883975"/>
                <a:ext cx="772800" cy="77280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534" name="Google Shape;534;g6ec375cd00_0_451"/>
              <p:cNvCxnSpPr/>
              <p:nvPr/>
            </p:nvCxnSpPr>
            <p:spPr>
              <a:xfrm flipH="1" rot="10800000">
                <a:off x="11392150" y="3809900"/>
                <a:ext cx="772800" cy="77280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535" name="Google Shape;535;g6ec375cd00_0_451"/>
              <p:cNvSpPr/>
              <p:nvPr/>
            </p:nvSpPr>
            <p:spPr>
              <a:xfrm>
                <a:off x="7664775" y="4495845"/>
                <a:ext cx="3727375" cy="177725"/>
              </a:xfrm>
              <a:custGeom>
                <a:rect b="b" l="l" r="r" t="t"/>
                <a:pathLst>
                  <a:path extrusionOk="0" h="7109" w="149095">
                    <a:moveTo>
                      <a:pt x="0" y="7109"/>
                    </a:moveTo>
                    <a:cubicBezTo>
                      <a:pt x="11936" y="5935"/>
                      <a:pt x="46764" y="326"/>
                      <a:pt x="71613" y="65"/>
                    </a:cubicBezTo>
                    <a:cubicBezTo>
                      <a:pt x="96462" y="-196"/>
                      <a:pt x="136181" y="4631"/>
                      <a:pt x="149095" y="554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  <p:sp>
          <p:nvSpPr>
            <p:cNvPr id="536" name="Google Shape;536;g6ec375cd00_0_451"/>
            <p:cNvSpPr/>
            <p:nvPr/>
          </p:nvSpPr>
          <p:spPr>
            <a:xfrm>
              <a:off x="7067094" y="1939725"/>
              <a:ext cx="541700" cy="456000"/>
            </a:xfrm>
            <a:custGeom>
              <a:rect b="b" l="l" r="r" t="t"/>
              <a:pathLst>
                <a:path extrusionOk="0" h="18240" w="21668">
                  <a:moveTo>
                    <a:pt x="17475" y="0"/>
                  </a:moveTo>
                  <a:cubicBezTo>
                    <a:pt x="11759" y="5080"/>
                    <a:pt x="-3917" y="9969"/>
                    <a:pt x="925" y="15888"/>
                  </a:cubicBezTo>
                  <a:cubicBezTo>
                    <a:pt x="5467" y="21441"/>
                    <a:pt x="18782" y="16061"/>
                    <a:pt x="21447" y="9400"/>
                  </a:cubicBezTo>
                  <a:cubicBezTo>
                    <a:pt x="22671" y="6341"/>
                    <a:pt x="18473" y="1177"/>
                    <a:pt x="15224" y="1721"/>
                  </a:cubicBezTo>
                </a:path>
              </a:pathLst>
            </a:custGeom>
            <a:noFill/>
            <a:ln cap="flat" cmpd="sng" w="3810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537" name="Google Shape;537;g6ec375cd00_0_451"/>
            <p:cNvSpPr/>
            <p:nvPr/>
          </p:nvSpPr>
          <p:spPr>
            <a:xfrm>
              <a:off x="7603275" y="2088675"/>
              <a:ext cx="327700" cy="221775"/>
            </a:xfrm>
            <a:custGeom>
              <a:rect b="b" l="l" r="r" t="t"/>
              <a:pathLst>
                <a:path extrusionOk="0" h="8871" w="13108">
                  <a:moveTo>
                    <a:pt x="13108" y="0"/>
                  </a:moveTo>
                  <a:cubicBezTo>
                    <a:pt x="10395" y="4525"/>
                    <a:pt x="4525" y="6158"/>
                    <a:pt x="0" y="8871"/>
                  </a:cubicBezTo>
                </a:path>
              </a:pathLst>
            </a:custGeom>
            <a:noFill/>
            <a:ln cap="flat" cmpd="sng" w="3810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538" name="Google Shape;538;g6ec375cd00_0_451"/>
            <p:cNvSpPr/>
            <p:nvPr/>
          </p:nvSpPr>
          <p:spPr>
            <a:xfrm>
              <a:off x="7728698" y="2088675"/>
              <a:ext cx="50025" cy="268825"/>
            </a:xfrm>
            <a:custGeom>
              <a:rect b="b" l="l" r="r" t="t"/>
              <a:pathLst>
                <a:path extrusionOk="0" h="10753" w="2001">
                  <a:moveTo>
                    <a:pt x="2001" y="0"/>
                  </a:moveTo>
                  <a:cubicBezTo>
                    <a:pt x="2001" y="3433"/>
                    <a:pt x="-1222" y="13139"/>
                    <a:pt x="544" y="10195"/>
                  </a:cubicBezTo>
                </a:path>
              </a:pathLst>
            </a:custGeom>
            <a:noFill/>
            <a:ln cap="flat" cmpd="sng" w="3810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grpSp>
          <p:nvGrpSpPr>
            <p:cNvPr id="539" name="Google Shape;539;g6ec375cd00_0_451"/>
            <p:cNvGrpSpPr/>
            <p:nvPr/>
          </p:nvGrpSpPr>
          <p:grpSpPr>
            <a:xfrm>
              <a:off x="8096500" y="1870200"/>
              <a:ext cx="397200" cy="418836"/>
              <a:chOff x="8096500" y="1870200"/>
              <a:chExt cx="397200" cy="418836"/>
            </a:xfrm>
          </p:grpSpPr>
          <p:sp>
            <p:nvSpPr>
              <p:cNvPr id="540" name="Google Shape;540;g6ec375cd00_0_451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rect b="b" l="l" r="r" t="t"/>
                <a:pathLst>
                  <a:path extrusionOk="0" h="2913" w="12976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541" name="Google Shape;541;g6ec375cd00_0_451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rect b="b" l="l" r="r" t="t"/>
                <a:pathLst>
                  <a:path extrusionOk="0" h="5164" w="2516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542" name="Google Shape;542;g6ec375cd00_0_451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rect b="b" l="l" r="r" t="t"/>
                <a:pathLst>
                  <a:path extrusionOk="0" h="10554" w="15311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  <p:grpSp>
          <p:nvGrpSpPr>
            <p:cNvPr id="543" name="Google Shape;543;g6ec375cd00_0_451"/>
            <p:cNvGrpSpPr/>
            <p:nvPr/>
          </p:nvGrpSpPr>
          <p:grpSpPr>
            <a:xfrm>
              <a:off x="8603075" y="1870200"/>
              <a:ext cx="397200" cy="418836"/>
              <a:chOff x="8096500" y="1870200"/>
              <a:chExt cx="397200" cy="418836"/>
            </a:xfrm>
          </p:grpSpPr>
          <p:sp>
            <p:nvSpPr>
              <p:cNvPr id="544" name="Google Shape;544;g6ec375cd00_0_451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rect b="b" l="l" r="r" t="t"/>
                <a:pathLst>
                  <a:path extrusionOk="0" h="2913" w="12976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545" name="Google Shape;545;g6ec375cd00_0_451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rect b="b" l="l" r="r" t="t"/>
                <a:pathLst>
                  <a:path extrusionOk="0" h="5164" w="2516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546" name="Google Shape;546;g6ec375cd00_0_451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rect b="b" l="l" r="r" t="t"/>
                <a:pathLst>
                  <a:path extrusionOk="0" h="10554" w="15311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  <p:grpSp>
          <p:nvGrpSpPr>
            <p:cNvPr id="547" name="Google Shape;547;g6ec375cd00_0_451"/>
            <p:cNvGrpSpPr/>
            <p:nvPr/>
          </p:nvGrpSpPr>
          <p:grpSpPr>
            <a:xfrm>
              <a:off x="9137475" y="1870200"/>
              <a:ext cx="397200" cy="418836"/>
              <a:chOff x="8096500" y="1870200"/>
              <a:chExt cx="397200" cy="418836"/>
            </a:xfrm>
          </p:grpSpPr>
          <p:sp>
            <p:nvSpPr>
              <p:cNvPr id="548" name="Google Shape;548;g6ec375cd00_0_451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rect b="b" l="l" r="r" t="t"/>
                <a:pathLst>
                  <a:path extrusionOk="0" h="2913" w="12976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549" name="Google Shape;549;g6ec375cd00_0_451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rect b="b" l="l" r="r" t="t"/>
                <a:pathLst>
                  <a:path extrusionOk="0" h="5164" w="2516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550" name="Google Shape;550;g6ec375cd00_0_451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rect b="b" l="l" r="r" t="t"/>
                <a:pathLst>
                  <a:path extrusionOk="0" h="10554" w="15311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  <p:grpSp>
          <p:nvGrpSpPr>
            <p:cNvPr id="551" name="Google Shape;551;g6ec375cd00_0_451"/>
            <p:cNvGrpSpPr/>
            <p:nvPr/>
          </p:nvGrpSpPr>
          <p:grpSpPr>
            <a:xfrm>
              <a:off x="9712225" y="1937075"/>
              <a:ext cx="397200" cy="418836"/>
              <a:chOff x="8096500" y="1870200"/>
              <a:chExt cx="397200" cy="418836"/>
            </a:xfrm>
          </p:grpSpPr>
          <p:sp>
            <p:nvSpPr>
              <p:cNvPr id="552" name="Google Shape;552;g6ec375cd00_0_451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rect b="b" l="l" r="r" t="t"/>
                <a:pathLst>
                  <a:path extrusionOk="0" h="2913" w="12976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553" name="Google Shape;553;g6ec375cd00_0_451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rect b="b" l="l" r="r" t="t"/>
                <a:pathLst>
                  <a:path extrusionOk="0" h="5164" w="2516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554" name="Google Shape;554;g6ec375cd00_0_451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rect b="b" l="l" r="r" t="t"/>
                <a:pathLst>
                  <a:path extrusionOk="0" h="10554" w="15311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</p:grpSp>
      <p:cxnSp>
        <p:nvCxnSpPr>
          <p:cNvPr id="555" name="Google Shape;555;g6ec375cd00_0_451"/>
          <p:cNvCxnSpPr/>
          <p:nvPr/>
        </p:nvCxnSpPr>
        <p:spPr>
          <a:xfrm flipH="1">
            <a:off x="11887350" y="3810000"/>
            <a:ext cx="247500" cy="477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56" name="Google Shape;556;g6ec375cd00_0_451"/>
          <p:cNvSpPr txBox="1"/>
          <p:nvPr/>
        </p:nvSpPr>
        <p:spPr>
          <a:xfrm>
            <a:off x="300375" y="1897275"/>
            <a:ext cx="1291500" cy="38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de-DE" sz="2400">
                <a:latin typeface="Twentieth Century"/>
                <a:ea typeface="Twentieth Century"/>
                <a:cs typeface="Twentieth Century"/>
                <a:sym typeface="Twentieth Century"/>
              </a:rPr>
              <a:t>0x1234</a:t>
            </a:r>
            <a:endParaRPr b="1" sz="2400"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60" name="Shape 5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" name="Google Shape;561;g6ec375cd00_0_517"/>
          <p:cNvSpPr/>
          <p:nvPr/>
        </p:nvSpPr>
        <p:spPr>
          <a:xfrm>
            <a:off x="7450650" y="838200"/>
            <a:ext cx="1702800" cy="684900"/>
          </a:xfrm>
          <a:prstGeom prst="rect">
            <a:avLst/>
          </a:prstGeom>
          <a:solidFill>
            <a:srgbClr val="FFD966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2" name="Google Shape;562;g6ec375cd00_0_517"/>
          <p:cNvSpPr txBox="1"/>
          <p:nvPr>
            <p:ph idx="4294967295" type="ctrTitle"/>
          </p:nvPr>
        </p:nvSpPr>
        <p:spPr>
          <a:xfrm>
            <a:off x="8168925" y="5524900"/>
            <a:ext cx="2709900" cy="48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wentieth Century"/>
              <a:buNone/>
            </a:pPr>
            <a:r>
              <a:rPr lang="de-DE"/>
              <a:t>Stapel Stack</a:t>
            </a:r>
            <a:endParaRPr b="0" i="0" sz="36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563" name="Google Shape;563;g6ec375cd00_0_517"/>
          <p:cNvSpPr/>
          <p:nvPr/>
        </p:nvSpPr>
        <p:spPr>
          <a:xfrm>
            <a:off x="668850" y="4060075"/>
            <a:ext cx="3775200" cy="1653300"/>
          </a:xfrm>
          <a:prstGeom prst="wedgeRoundRectCallout">
            <a:avLst>
              <a:gd fmla="val 57772" name="adj1"/>
              <a:gd fmla="val -26358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>
                <a:solidFill>
                  <a:srgbClr val="0000FF"/>
                </a:solidFill>
              </a:rPr>
              <a:t>z.B. Um eine Zahl in einem Unterprogramm aus zu geben </a:t>
            </a:r>
            <a:endParaRPr b="0" i="0" sz="2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64" name="Google Shape;564;g6ec375cd00_0_517"/>
          <p:cNvCxnSpPr/>
          <p:nvPr/>
        </p:nvCxnSpPr>
        <p:spPr>
          <a:xfrm flipH="1" rot="10800000">
            <a:off x="11094100" y="4646925"/>
            <a:ext cx="186000" cy="1566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65" name="Google Shape;565;g6ec375cd00_0_517"/>
          <p:cNvCxnSpPr/>
          <p:nvPr/>
        </p:nvCxnSpPr>
        <p:spPr>
          <a:xfrm flipH="1" rot="10800000">
            <a:off x="7425425" y="4505350"/>
            <a:ext cx="261300" cy="3471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66" name="Google Shape;566;g6ec375cd00_0_517"/>
          <p:cNvCxnSpPr/>
          <p:nvPr/>
        </p:nvCxnSpPr>
        <p:spPr>
          <a:xfrm flipH="1" rot="10800000">
            <a:off x="11309350" y="4069775"/>
            <a:ext cx="812400" cy="8316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67" name="Google Shape;567;g6ec375cd00_0_517"/>
          <p:cNvSpPr/>
          <p:nvPr/>
        </p:nvSpPr>
        <p:spPr>
          <a:xfrm>
            <a:off x="7288450" y="5194770"/>
            <a:ext cx="3727375" cy="177725"/>
          </a:xfrm>
          <a:custGeom>
            <a:rect b="b" l="l" r="r" t="t"/>
            <a:pathLst>
              <a:path extrusionOk="0" h="7109" w="149095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568" name="Google Shape;568;g6ec375cd00_0_517"/>
          <p:cNvSpPr/>
          <p:nvPr/>
        </p:nvSpPr>
        <p:spPr>
          <a:xfrm>
            <a:off x="7440850" y="5347170"/>
            <a:ext cx="3727375" cy="177725"/>
          </a:xfrm>
          <a:custGeom>
            <a:rect b="b" l="l" r="r" t="t"/>
            <a:pathLst>
              <a:path extrusionOk="0" h="7109" w="149095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569" name="Google Shape;569;g6ec375cd00_0_517"/>
          <p:cNvSpPr/>
          <p:nvPr/>
        </p:nvSpPr>
        <p:spPr>
          <a:xfrm>
            <a:off x="7440850" y="5017045"/>
            <a:ext cx="3727375" cy="177725"/>
          </a:xfrm>
          <a:custGeom>
            <a:rect b="b" l="l" r="r" t="t"/>
            <a:pathLst>
              <a:path extrusionOk="0" h="7109" w="149095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570" name="Google Shape;570;g6ec375cd00_0_517"/>
          <p:cNvSpPr/>
          <p:nvPr/>
        </p:nvSpPr>
        <p:spPr>
          <a:xfrm>
            <a:off x="7288450" y="4898670"/>
            <a:ext cx="3727375" cy="177725"/>
          </a:xfrm>
          <a:custGeom>
            <a:rect b="b" l="l" r="r" t="t"/>
            <a:pathLst>
              <a:path extrusionOk="0" h="7109" w="149095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571" name="Google Shape;571;g6ec375cd00_0_517"/>
          <p:cNvSpPr/>
          <p:nvPr/>
        </p:nvSpPr>
        <p:spPr>
          <a:xfrm>
            <a:off x="7585000" y="4756445"/>
            <a:ext cx="3727375" cy="177725"/>
          </a:xfrm>
          <a:custGeom>
            <a:rect b="b" l="l" r="r" t="t"/>
            <a:pathLst>
              <a:path extrusionOk="0" h="7109" w="149095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572" name="Google Shape;572;g6ec375cd00_0_517"/>
          <p:cNvSpPr/>
          <p:nvPr/>
        </p:nvSpPr>
        <p:spPr>
          <a:xfrm>
            <a:off x="7375400" y="4686920"/>
            <a:ext cx="3727375" cy="177725"/>
          </a:xfrm>
          <a:custGeom>
            <a:rect b="b" l="l" r="r" t="t"/>
            <a:pathLst>
              <a:path extrusionOk="0" h="7109" w="149095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cxnSp>
        <p:nvCxnSpPr>
          <p:cNvPr id="573" name="Google Shape;573;g6ec375cd00_0_517"/>
          <p:cNvCxnSpPr/>
          <p:nvPr/>
        </p:nvCxnSpPr>
        <p:spPr>
          <a:xfrm flipH="1" rot="10800000">
            <a:off x="7689575" y="4505275"/>
            <a:ext cx="159000" cy="1515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74" name="Google Shape;574;g6ec375cd00_0_517"/>
          <p:cNvCxnSpPr/>
          <p:nvPr/>
        </p:nvCxnSpPr>
        <p:spPr>
          <a:xfrm flipH="1" rot="10800000">
            <a:off x="11392150" y="3809900"/>
            <a:ext cx="772800" cy="7728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75" name="Google Shape;575;g6ec375cd00_0_517"/>
          <p:cNvSpPr/>
          <p:nvPr/>
        </p:nvSpPr>
        <p:spPr>
          <a:xfrm>
            <a:off x="7664775" y="4495845"/>
            <a:ext cx="3727375" cy="177725"/>
          </a:xfrm>
          <a:custGeom>
            <a:rect b="b" l="l" r="r" t="t"/>
            <a:pathLst>
              <a:path extrusionOk="0" h="7109" w="149095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cxnSp>
        <p:nvCxnSpPr>
          <p:cNvPr id="576" name="Google Shape;576;g6ec375cd00_0_517"/>
          <p:cNvCxnSpPr/>
          <p:nvPr/>
        </p:nvCxnSpPr>
        <p:spPr>
          <a:xfrm flipH="1">
            <a:off x="11876900" y="4079575"/>
            <a:ext cx="215100" cy="195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77" name="Google Shape;577;g6ec375cd00_0_517"/>
          <p:cNvCxnSpPr/>
          <p:nvPr/>
        </p:nvCxnSpPr>
        <p:spPr>
          <a:xfrm flipH="1" rot="10800000">
            <a:off x="11025625" y="4921025"/>
            <a:ext cx="117300" cy="1173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78" name="Google Shape;578;g6ec375cd00_0_517"/>
          <p:cNvCxnSpPr/>
          <p:nvPr/>
        </p:nvCxnSpPr>
        <p:spPr>
          <a:xfrm flipH="1" rot="10800000">
            <a:off x="11191950" y="4373150"/>
            <a:ext cx="782700" cy="7728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79" name="Google Shape;579;g6ec375cd00_0_517"/>
          <p:cNvCxnSpPr/>
          <p:nvPr/>
        </p:nvCxnSpPr>
        <p:spPr>
          <a:xfrm rot="10800000">
            <a:off x="11866975" y="4363300"/>
            <a:ext cx="1272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80" name="Google Shape;580;g6ec375cd00_0_517"/>
          <p:cNvCxnSpPr/>
          <p:nvPr/>
        </p:nvCxnSpPr>
        <p:spPr>
          <a:xfrm flipH="1" rot="10800000">
            <a:off x="11035400" y="5087325"/>
            <a:ext cx="205500" cy="2445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81" name="Google Shape;581;g6ec375cd00_0_517"/>
          <p:cNvCxnSpPr/>
          <p:nvPr/>
        </p:nvCxnSpPr>
        <p:spPr>
          <a:xfrm flipH="1" rot="10800000">
            <a:off x="11152800" y="4559025"/>
            <a:ext cx="861000" cy="9489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82" name="Google Shape;582;g6ec375cd00_0_517"/>
          <p:cNvCxnSpPr/>
          <p:nvPr/>
        </p:nvCxnSpPr>
        <p:spPr>
          <a:xfrm rot="10800000">
            <a:off x="11818200" y="4549175"/>
            <a:ext cx="2151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83" name="Google Shape;583;g6ec375cd00_0_517"/>
          <p:cNvCxnSpPr/>
          <p:nvPr/>
        </p:nvCxnSpPr>
        <p:spPr>
          <a:xfrm flipH="1" rot="10800000">
            <a:off x="7611300" y="4852525"/>
            <a:ext cx="68400" cy="684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84" name="Google Shape;584;g6ec375cd00_0_517"/>
          <p:cNvCxnSpPr/>
          <p:nvPr/>
        </p:nvCxnSpPr>
        <p:spPr>
          <a:xfrm flipH="1" rot="10800000">
            <a:off x="7327600" y="4871975"/>
            <a:ext cx="205500" cy="2055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85" name="Google Shape;585;g6ec375cd00_0_517"/>
          <p:cNvCxnSpPr/>
          <p:nvPr/>
        </p:nvCxnSpPr>
        <p:spPr>
          <a:xfrm flipH="1" rot="10800000">
            <a:off x="7474350" y="5067650"/>
            <a:ext cx="137100" cy="1272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86" name="Google Shape;586;g6ec375cd00_0_517"/>
          <p:cNvCxnSpPr/>
          <p:nvPr/>
        </p:nvCxnSpPr>
        <p:spPr>
          <a:xfrm flipH="1" rot="10800000">
            <a:off x="7308025" y="5077450"/>
            <a:ext cx="166200" cy="3033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87" name="Google Shape;587;g6ec375cd00_0_517"/>
          <p:cNvCxnSpPr/>
          <p:nvPr/>
        </p:nvCxnSpPr>
        <p:spPr>
          <a:xfrm flipH="1" rot="10800000">
            <a:off x="7435200" y="5331950"/>
            <a:ext cx="176100" cy="1662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588" name="Google Shape;588;g6ec375cd00_0_5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38175" y="1477875"/>
            <a:ext cx="2827349" cy="1779926"/>
          </a:xfrm>
          <a:prstGeom prst="rect">
            <a:avLst/>
          </a:prstGeom>
          <a:noFill/>
          <a:ln>
            <a:noFill/>
          </a:ln>
        </p:spPr>
      </p:pic>
      <p:sp>
        <p:nvSpPr>
          <p:cNvPr id="589" name="Google Shape;589;g6ec375cd00_0_517"/>
          <p:cNvSpPr txBox="1"/>
          <p:nvPr/>
        </p:nvSpPr>
        <p:spPr>
          <a:xfrm>
            <a:off x="3541500" y="2651250"/>
            <a:ext cx="733800" cy="48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400">
                <a:latin typeface="Twentieth Century"/>
                <a:ea typeface="Twentieth Century"/>
                <a:cs typeface="Twentieth Century"/>
                <a:sym typeface="Twentieth Century"/>
              </a:rPr>
              <a:t>R0</a:t>
            </a:r>
            <a:endParaRPr sz="2400"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pic>
        <p:nvPicPr>
          <p:cNvPr id="590" name="Google Shape;590;g6ec375cd00_0_51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643210" y="2344452"/>
            <a:ext cx="1823474" cy="2342473"/>
          </a:xfrm>
          <a:prstGeom prst="rect">
            <a:avLst/>
          </a:prstGeom>
          <a:noFill/>
          <a:ln>
            <a:noFill/>
          </a:ln>
        </p:spPr>
      </p:pic>
      <p:sp>
        <p:nvSpPr>
          <p:cNvPr id="591" name="Google Shape;591;g6ec375cd00_0_517"/>
          <p:cNvSpPr txBox="1"/>
          <p:nvPr/>
        </p:nvSpPr>
        <p:spPr>
          <a:xfrm>
            <a:off x="3262650" y="1897275"/>
            <a:ext cx="1291500" cy="38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de-DE" sz="2400">
                <a:latin typeface="Twentieth Century"/>
                <a:ea typeface="Twentieth Century"/>
                <a:cs typeface="Twentieth Century"/>
                <a:sym typeface="Twentieth Century"/>
              </a:rPr>
              <a:t>0x1234</a:t>
            </a:r>
            <a:endParaRPr b="1" sz="2400"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592" name="Google Shape;592;g6ec375cd00_0_517"/>
          <p:cNvSpPr/>
          <p:nvPr/>
        </p:nvSpPr>
        <p:spPr>
          <a:xfrm>
            <a:off x="4369037" y="966225"/>
            <a:ext cx="2371800" cy="6849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str R0,[R1,ODR]</a:t>
            </a:r>
            <a:endParaRPr sz="1800"/>
          </a:p>
        </p:txBody>
      </p:sp>
      <p:sp>
        <p:nvSpPr>
          <p:cNvPr id="593" name="Google Shape;593;g6ec375cd00_0_517"/>
          <p:cNvSpPr/>
          <p:nvPr/>
        </p:nvSpPr>
        <p:spPr>
          <a:xfrm>
            <a:off x="3686175" y="385474"/>
            <a:ext cx="3771900" cy="1576675"/>
          </a:xfrm>
          <a:custGeom>
            <a:rect b="b" l="l" r="r" t="t"/>
            <a:pathLst>
              <a:path extrusionOk="0" h="63067" w="150876">
                <a:moveTo>
                  <a:pt x="0" y="63067"/>
                </a:moveTo>
                <a:cubicBezTo>
                  <a:pt x="8827" y="52653"/>
                  <a:pt x="27813" y="5790"/>
                  <a:pt x="52959" y="583"/>
                </a:cubicBezTo>
                <a:cubicBezTo>
                  <a:pt x="78105" y="-4624"/>
                  <a:pt x="134557" y="26618"/>
                  <a:pt x="150876" y="31825"/>
                </a:cubicBezTo>
              </a:path>
            </a:pathLst>
          </a:cu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stealth"/>
          </a:ln>
        </p:spPr>
      </p:sp>
      <p:grpSp>
        <p:nvGrpSpPr>
          <p:cNvPr id="594" name="Google Shape;594;g6ec375cd00_0_517"/>
          <p:cNvGrpSpPr/>
          <p:nvPr/>
        </p:nvGrpSpPr>
        <p:grpSpPr>
          <a:xfrm>
            <a:off x="7533088" y="3562582"/>
            <a:ext cx="4527225" cy="976750"/>
            <a:chOff x="6488588" y="1674495"/>
            <a:chExt cx="4527225" cy="976750"/>
          </a:xfrm>
        </p:grpSpPr>
        <p:grpSp>
          <p:nvGrpSpPr>
            <p:cNvPr id="595" name="Google Shape;595;g6ec375cd00_0_517"/>
            <p:cNvGrpSpPr/>
            <p:nvPr/>
          </p:nvGrpSpPr>
          <p:grpSpPr>
            <a:xfrm>
              <a:off x="6488588" y="1674495"/>
              <a:ext cx="4527225" cy="976750"/>
              <a:chOff x="7664775" y="3696820"/>
              <a:chExt cx="4527225" cy="976750"/>
            </a:xfrm>
          </p:grpSpPr>
          <p:sp>
            <p:nvSpPr>
              <p:cNvPr id="596" name="Google Shape;596;g6ec375cd00_0_517"/>
              <p:cNvSpPr/>
              <p:nvPr/>
            </p:nvSpPr>
            <p:spPr>
              <a:xfrm>
                <a:off x="8464625" y="3696820"/>
                <a:ext cx="3727375" cy="177725"/>
              </a:xfrm>
              <a:custGeom>
                <a:rect b="b" l="l" r="r" t="t"/>
                <a:pathLst>
                  <a:path extrusionOk="0" h="7109" w="149095">
                    <a:moveTo>
                      <a:pt x="0" y="7109"/>
                    </a:moveTo>
                    <a:cubicBezTo>
                      <a:pt x="11936" y="5935"/>
                      <a:pt x="46764" y="326"/>
                      <a:pt x="71613" y="65"/>
                    </a:cubicBezTo>
                    <a:cubicBezTo>
                      <a:pt x="96462" y="-196"/>
                      <a:pt x="136181" y="4631"/>
                      <a:pt x="149095" y="554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cxnSp>
            <p:nvCxnSpPr>
              <p:cNvPr id="597" name="Google Shape;597;g6ec375cd00_0_517"/>
              <p:cNvCxnSpPr/>
              <p:nvPr/>
            </p:nvCxnSpPr>
            <p:spPr>
              <a:xfrm flipH="1" rot="10800000">
                <a:off x="7689575" y="3883975"/>
                <a:ext cx="772800" cy="77280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598" name="Google Shape;598;g6ec375cd00_0_517"/>
              <p:cNvCxnSpPr/>
              <p:nvPr/>
            </p:nvCxnSpPr>
            <p:spPr>
              <a:xfrm flipH="1" rot="10800000">
                <a:off x="11392150" y="3809900"/>
                <a:ext cx="772800" cy="77280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599" name="Google Shape;599;g6ec375cd00_0_517"/>
              <p:cNvSpPr/>
              <p:nvPr/>
            </p:nvSpPr>
            <p:spPr>
              <a:xfrm>
                <a:off x="7664775" y="4495845"/>
                <a:ext cx="3727375" cy="177725"/>
              </a:xfrm>
              <a:custGeom>
                <a:rect b="b" l="l" r="r" t="t"/>
                <a:pathLst>
                  <a:path extrusionOk="0" h="7109" w="149095">
                    <a:moveTo>
                      <a:pt x="0" y="7109"/>
                    </a:moveTo>
                    <a:cubicBezTo>
                      <a:pt x="11936" y="5935"/>
                      <a:pt x="46764" y="326"/>
                      <a:pt x="71613" y="65"/>
                    </a:cubicBezTo>
                    <a:cubicBezTo>
                      <a:pt x="96462" y="-196"/>
                      <a:pt x="136181" y="4631"/>
                      <a:pt x="149095" y="554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  <p:sp>
          <p:nvSpPr>
            <p:cNvPr id="600" name="Google Shape;600;g6ec375cd00_0_517"/>
            <p:cNvSpPr/>
            <p:nvPr/>
          </p:nvSpPr>
          <p:spPr>
            <a:xfrm>
              <a:off x="7067094" y="1939725"/>
              <a:ext cx="541700" cy="456000"/>
            </a:xfrm>
            <a:custGeom>
              <a:rect b="b" l="l" r="r" t="t"/>
              <a:pathLst>
                <a:path extrusionOk="0" h="18240" w="21668">
                  <a:moveTo>
                    <a:pt x="17475" y="0"/>
                  </a:moveTo>
                  <a:cubicBezTo>
                    <a:pt x="11759" y="5080"/>
                    <a:pt x="-3917" y="9969"/>
                    <a:pt x="925" y="15888"/>
                  </a:cubicBezTo>
                  <a:cubicBezTo>
                    <a:pt x="5467" y="21441"/>
                    <a:pt x="18782" y="16061"/>
                    <a:pt x="21447" y="9400"/>
                  </a:cubicBezTo>
                  <a:cubicBezTo>
                    <a:pt x="22671" y="6341"/>
                    <a:pt x="18473" y="1177"/>
                    <a:pt x="15224" y="1721"/>
                  </a:cubicBezTo>
                </a:path>
              </a:pathLst>
            </a:custGeom>
            <a:noFill/>
            <a:ln cap="flat" cmpd="sng" w="3810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601" name="Google Shape;601;g6ec375cd00_0_517"/>
            <p:cNvSpPr/>
            <p:nvPr/>
          </p:nvSpPr>
          <p:spPr>
            <a:xfrm>
              <a:off x="7603275" y="2088675"/>
              <a:ext cx="327700" cy="221775"/>
            </a:xfrm>
            <a:custGeom>
              <a:rect b="b" l="l" r="r" t="t"/>
              <a:pathLst>
                <a:path extrusionOk="0" h="8871" w="13108">
                  <a:moveTo>
                    <a:pt x="13108" y="0"/>
                  </a:moveTo>
                  <a:cubicBezTo>
                    <a:pt x="10395" y="4525"/>
                    <a:pt x="4525" y="6158"/>
                    <a:pt x="0" y="8871"/>
                  </a:cubicBezTo>
                </a:path>
              </a:pathLst>
            </a:custGeom>
            <a:noFill/>
            <a:ln cap="flat" cmpd="sng" w="3810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602" name="Google Shape;602;g6ec375cd00_0_517"/>
            <p:cNvSpPr/>
            <p:nvPr/>
          </p:nvSpPr>
          <p:spPr>
            <a:xfrm>
              <a:off x="7728698" y="2088675"/>
              <a:ext cx="50025" cy="268825"/>
            </a:xfrm>
            <a:custGeom>
              <a:rect b="b" l="l" r="r" t="t"/>
              <a:pathLst>
                <a:path extrusionOk="0" h="10753" w="2001">
                  <a:moveTo>
                    <a:pt x="2001" y="0"/>
                  </a:moveTo>
                  <a:cubicBezTo>
                    <a:pt x="2001" y="3433"/>
                    <a:pt x="-1222" y="13139"/>
                    <a:pt x="544" y="10195"/>
                  </a:cubicBezTo>
                </a:path>
              </a:pathLst>
            </a:custGeom>
            <a:noFill/>
            <a:ln cap="flat" cmpd="sng" w="3810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grpSp>
          <p:nvGrpSpPr>
            <p:cNvPr id="603" name="Google Shape;603;g6ec375cd00_0_517"/>
            <p:cNvGrpSpPr/>
            <p:nvPr/>
          </p:nvGrpSpPr>
          <p:grpSpPr>
            <a:xfrm>
              <a:off x="8096500" y="1870200"/>
              <a:ext cx="397200" cy="418836"/>
              <a:chOff x="8096500" y="1870200"/>
              <a:chExt cx="397200" cy="418836"/>
            </a:xfrm>
          </p:grpSpPr>
          <p:sp>
            <p:nvSpPr>
              <p:cNvPr id="604" name="Google Shape;604;g6ec375cd00_0_517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rect b="b" l="l" r="r" t="t"/>
                <a:pathLst>
                  <a:path extrusionOk="0" h="2913" w="12976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605" name="Google Shape;605;g6ec375cd00_0_517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rect b="b" l="l" r="r" t="t"/>
                <a:pathLst>
                  <a:path extrusionOk="0" h="5164" w="2516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606" name="Google Shape;606;g6ec375cd00_0_517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rect b="b" l="l" r="r" t="t"/>
                <a:pathLst>
                  <a:path extrusionOk="0" h="10554" w="15311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  <p:grpSp>
          <p:nvGrpSpPr>
            <p:cNvPr id="607" name="Google Shape;607;g6ec375cd00_0_517"/>
            <p:cNvGrpSpPr/>
            <p:nvPr/>
          </p:nvGrpSpPr>
          <p:grpSpPr>
            <a:xfrm>
              <a:off x="8603075" y="1870200"/>
              <a:ext cx="397200" cy="418836"/>
              <a:chOff x="8096500" y="1870200"/>
              <a:chExt cx="397200" cy="418836"/>
            </a:xfrm>
          </p:grpSpPr>
          <p:sp>
            <p:nvSpPr>
              <p:cNvPr id="608" name="Google Shape;608;g6ec375cd00_0_517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rect b="b" l="l" r="r" t="t"/>
                <a:pathLst>
                  <a:path extrusionOk="0" h="2913" w="12976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609" name="Google Shape;609;g6ec375cd00_0_517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rect b="b" l="l" r="r" t="t"/>
                <a:pathLst>
                  <a:path extrusionOk="0" h="5164" w="2516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610" name="Google Shape;610;g6ec375cd00_0_517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rect b="b" l="l" r="r" t="t"/>
                <a:pathLst>
                  <a:path extrusionOk="0" h="10554" w="15311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  <p:grpSp>
          <p:nvGrpSpPr>
            <p:cNvPr id="611" name="Google Shape;611;g6ec375cd00_0_517"/>
            <p:cNvGrpSpPr/>
            <p:nvPr/>
          </p:nvGrpSpPr>
          <p:grpSpPr>
            <a:xfrm>
              <a:off x="9137475" y="1870200"/>
              <a:ext cx="397200" cy="418836"/>
              <a:chOff x="8096500" y="1870200"/>
              <a:chExt cx="397200" cy="418836"/>
            </a:xfrm>
          </p:grpSpPr>
          <p:sp>
            <p:nvSpPr>
              <p:cNvPr id="612" name="Google Shape;612;g6ec375cd00_0_517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rect b="b" l="l" r="r" t="t"/>
                <a:pathLst>
                  <a:path extrusionOk="0" h="2913" w="12976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613" name="Google Shape;613;g6ec375cd00_0_517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rect b="b" l="l" r="r" t="t"/>
                <a:pathLst>
                  <a:path extrusionOk="0" h="5164" w="2516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614" name="Google Shape;614;g6ec375cd00_0_517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rect b="b" l="l" r="r" t="t"/>
                <a:pathLst>
                  <a:path extrusionOk="0" h="10554" w="15311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  <p:grpSp>
          <p:nvGrpSpPr>
            <p:cNvPr id="615" name="Google Shape;615;g6ec375cd00_0_517"/>
            <p:cNvGrpSpPr/>
            <p:nvPr/>
          </p:nvGrpSpPr>
          <p:grpSpPr>
            <a:xfrm>
              <a:off x="9712225" y="1937075"/>
              <a:ext cx="397200" cy="418836"/>
              <a:chOff x="8096500" y="1870200"/>
              <a:chExt cx="397200" cy="418836"/>
            </a:xfrm>
          </p:grpSpPr>
          <p:sp>
            <p:nvSpPr>
              <p:cNvPr id="616" name="Google Shape;616;g6ec375cd00_0_517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rect b="b" l="l" r="r" t="t"/>
                <a:pathLst>
                  <a:path extrusionOk="0" h="2913" w="12976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617" name="Google Shape;617;g6ec375cd00_0_517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rect b="b" l="l" r="r" t="t"/>
                <a:pathLst>
                  <a:path extrusionOk="0" h="5164" w="2516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618" name="Google Shape;618;g6ec375cd00_0_517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rect b="b" l="l" r="r" t="t"/>
                <a:pathLst>
                  <a:path extrusionOk="0" h="10554" w="15311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</p:grpSp>
      <p:cxnSp>
        <p:nvCxnSpPr>
          <p:cNvPr id="619" name="Google Shape;619;g6ec375cd00_0_517"/>
          <p:cNvCxnSpPr/>
          <p:nvPr/>
        </p:nvCxnSpPr>
        <p:spPr>
          <a:xfrm flipH="1">
            <a:off x="11887350" y="3810000"/>
            <a:ext cx="247500" cy="477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20" name="Google Shape;620;g6ec375cd00_0_517"/>
          <p:cNvSpPr txBox="1"/>
          <p:nvPr/>
        </p:nvSpPr>
        <p:spPr>
          <a:xfrm>
            <a:off x="7664775" y="914100"/>
            <a:ext cx="1291500" cy="38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de-DE" sz="2400">
                <a:latin typeface="Twentieth Century"/>
                <a:ea typeface="Twentieth Century"/>
                <a:cs typeface="Twentieth Century"/>
                <a:sym typeface="Twentieth Century"/>
              </a:rPr>
              <a:t>0x1234</a:t>
            </a:r>
            <a:endParaRPr b="1" sz="2400"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621" name="Google Shape;621;g6ec375cd00_0_517"/>
          <p:cNvSpPr txBox="1"/>
          <p:nvPr/>
        </p:nvSpPr>
        <p:spPr>
          <a:xfrm>
            <a:off x="9267825" y="904875"/>
            <a:ext cx="1875000" cy="48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>
                <a:latin typeface="Twentieth Century"/>
                <a:ea typeface="Twentieth Century"/>
                <a:cs typeface="Twentieth Century"/>
                <a:sym typeface="Twentieth Century"/>
              </a:rPr>
              <a:t>GPIOC.ODR</a:t>
            </a:r>
            <a:endParaRPr sz="1800"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25" name="Shape 6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6" name="Google Shape;626;g6ec375cd00_0_581"/>
          <p:cNvSpPr txBox="1"/>
          <p:nvPr>
            <p:ph idx="4294967295" type="ctrTitle"/>
          </p:nvPr>
        </p:nvSpPr>
        <p:spPr>
          <a:xfrm>
            <a:off x="8168925" y="5524900"/>
            <a:ext cx="2709900" cy="48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wentieth Century"/>
              <a:buNone/>
            </a:pPr>
            <a:r>
              <a:rPr lang="de-DE"/>
              <a:t>Stapel Stack</a:t>
            </a:r>
            <a:endParaRPr b="0" i="0" sz="36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627" name="Google Shape;627;g6ec375cd00_0_581"/>
          <p:cNvSpPr/>
          <p:nvPr/>
        </p:nvSpPr>
        <p:spPr>
          <a:xfrm>
            <a:off x="668850" y="4060075"/>
            <a:ext cx="3775200" cy="1653300"/>
          </a:xfrm>
          <a:prstGeom prst="wedgeRoundRectCallout">
            <a:avLst>
              <a:gd fmla="val 57772" name="adj1"/>
              <a:gd fmla="val -26358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>
                <a:solidFill>
                  <a:srgbClr val="0000FF"/>
                </a:solidFill>
              </a:rPr>
              <a:t>Danach kann R0 wieder zurückgeholt werden.</a:t>
            </a:r>
            <a:endParaRPr b="0" i="0" sz="2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28" name="Google Shape;628;g6ec375cd00_0_581"/>
          <p:cNvCxnSpPr/>
          <p:nvPr/>
        </p:nvCxnSpPr>
        <p:spPr>
          <a:xfrm flipH="1" rot="10800000">
            <a:off x="11094100" y="4646925"/>
            <a:ext cx="186000" cy="1566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29" name="Google Shape;629;g6ec375cd00_0_581"/>
          <p:cNvCxnSpPr/>
          <p:nvPr/>
        </p:nvCxnSpPr>
        <p:spPr>
          <a:xfrm flipH="1" rot="10800000">
            <a:off x="7425425" y="4505350"/>
            <a:ext cx="261300" cy="3471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30" name="Google Shape;630;g6ec375cd00_0_581"/>
          <p:cNvCxnSpPr/>
          <p:nvPr/>
        </p:nvCxnSpPr>
        <p:spPr>
          <a:xfrm flipH="1" rot="10800000">
            <a:off x="11309350" y="4069775"/>
            <a:ext cx="812400" cy="8316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31" name="Google Shape;631;g6ec375cd00_0_581"/>
          <p:cNvSpPr/>
          <p:nvPr/>
        </p:nvSpPr>
        <p:spPr>
          <a:xfrm>
            <a:off x="7288450" y="5194770"/>
            <a:ext cx="3727375" cy="177725"/>
          </a:xfrm>
          <a:custGeom>
            <a:rect b="b" l="l" r="r" t="t"/>
            <a:pathLst>
              <a:path extrusionOk="0" h="7109" w="149095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632" name="Google Shape;632;g6ec375cd00_0_581"/>
          <p:cNvSpPr/>
          <p:nvPr/>
        </p:nvSpPr>
        <p:spPr>
          <a:xfrm>
            <a:off x="7440850" y="5347170"/>
            <a:ext cx="3727375" cy="177725"/>
          </a:xfrm>
          <a:custGeom>
            <a:rect b="b" l="l" r="r" t="t"/>
            <a:pathLst>
              <a:path extrusionOk="0" h="7109" w="149095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633" name="Google Shape;633;g6ec375cd00_0_581"/>
          <p:cNvSpPr/>
          <p:nvPr/>
        </p:nvSpPr>
        <p:spPr>
          <a:xfrm>
            <a:off x="7440850" y="5017045"/>
            <a:ext cx="3727375" cy="177725"/>
          </a:xfrm>
          <a:custGeom>
            <a:rect b="b" l="l" r="r" t="t"/>
            <a:pathLst>
              <a:path extrusionOk="0" h="7109" w="149095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634" name="Google Shape;634;g6ec375cd00_0_581"/>
          <p:cNvSpPr/>
          <p:nvPr/>
        </p:nvSpPr>
        <p:spPr>
          <a:xfrm>
            <a:off x="7288450" y="4898670"/>
            <a:ext cx="3727375" cy="177725"/>
          </a:xfrm>
          <a:custGeom>
            <a:rect b="b" l="l" r="r" t="t"/>
            <a:pathLst>
              <a:path extrusionOk="0" h="7109" w="149095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635" name="Google Shape;635;g6ec375cd00_0_581"/>
          <p:cNvSpPr/>
          <p:nvPr/>
        </p:nvSpPr>
        <p:spPr>
          <a:xfrm>
            <a:off x="7585000" y="4756445"/>
            <a:ext cx="3727375" cy="177725"/>
          </a:xfrm>
          <a:custGeom>
            <a:rect b="b" l="l" r="r" t="t"/>
            <a:pathLst>
              <a:path extrusionOk="0" h="7109" w="149095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636" name="Google Shape;636;g6ec375cd00_0_581"/>
          <p:cNvSpPr/>
          <p:nvPr/>
        </p:nvSpPr>
        <p:spPr>
          <a:xfrm>
            <a:off x="7375400" y="4686920"/>
            <a:ext cx="3727375" cy="177725"/>
          </a:xfrm>
          <a:custGeom>
            <a:rect b="b" l="l" r="r" t="t"/>
            <a:pathLst>
              <a:path extrusionOk="0" h="7109" w="149095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cxnSp>
        <p:nvCxnSpPr>
          <p:cNvPr id="637" name="Google Shape;637;g6ec375cd00_0_581"/>
          <p:cNvCxnSpPr/>
          <p:nvPr/>
        </p:nvCxnSpPr>
        <p:spPr>
          <a:xfrm flipH="1" rot="10800000">
            <a:off x="7689575" y="4505275"/>
            <a:ext cx="159000" cy="1515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38" name="Google Shape;638;g6ec375cd00_0_581"/>
          <p:cNvCxnSpPr/>
          <p:nvPr/>
        </p:nvCxnSpPr>
        <p:spPr>
          <a:xfrm flipH="1" rot="10800000">
            <a:off x="11392150" y="3809900"/>
            <a:ext cx="772800" cy="7728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39" name="Google Shape;639;g6ec375cd00_0_581"/>
          <p:cNvSpPr/>
          <p:nvPr/>
        </p:nvSpPr>
        <p:spPr>
          <a:xfrm>
            <a:off x="7664775" y="4495845"/>
            <a:ext cx="3727375" cy="177725"/>
          </a:xfrm>
          <a:custGeom>
            <a:rect b="b" l="l" r="r" t="t"/>
            <a:pathLst>
              <a:path extrusionOk="0" h="7109" w="149095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cxnSp>
        <p:nvCxnSpPr>
          <p:cNvPr id="640" name="Google Shape;640;g6ec375cd00_0_581"/>
          <p:cNvCxnSpPr/>
          <p:nvPr/>
        </p:nvCxnSpPr>
        <p:spPr>
          <a:xfrm flipH="1">
            <a:off x="11876900" y="4079575"/>
            <a:ext cx="215100" cy="195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41" name="Google Shape;641;g6ec375cd00_0_581"/>
          <p:cNvCxnSpPr/>
          <p:nvPr/>
        </p:nvCxnSpPr>
        <p:spPr>
          <a:xfrm flipH="1" rot="10800000">
            <a:off x="11025625" y="4921025"/>
            <a:ext cx="117300" cy="1173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42" name="Google Shape;642;g6ec375cd00_0_581"/>
          <p:cNvCxnSpPr/>
          <p:nvPr/>
        </p:nvCxnSpPr>
        <p:spPr>
          <a:xfrm flipH="1" rot="10800000">
            <a:off x="11191950" y="4373150"/>
            <a:ext cx="782700" cy="7728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43" name="Google Shape;643;g6ec375cd00_0_581"/>
          <p:cNvCxnSpPr/>
          <p:nvPr/>
        </p:nvCxnSpPr>
        <p:spPr>
          <a:xfrm rot="10800000">
            <a:off x="11866975" y="4363300"/>
            <a:ext cx="1272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44" name="Google Shape;644;g6ec375cd00_0_581"/>
          <p:cNvCxnSpPr/>
          <p:nvPr/>
        </p:nvCxnSpPr>
        <p:spPr>
          <a:xfrm flipH="1" rot="10800000">
            <a:off x="11035400" y="5087325"/>
            <a:ext cx="205500" cy="2445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45" name="Google Shape;645;g6ec375cd00_0_581"/>
          <p:cNvCxnSpPr/>
          <p:nvPr/>
        </p:nvCxnSpPr>
        <p:spPr>
          <a:xfrm flipH="1" rot="10800000">
            <a:off x="11152800" y="4559025"/>
            <a:ext cx="861000" cy="9489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46" name="Google Shape;646;g6ec375cd00_0_581"/>
          <p:cNvCxnSpPr/>
          <p:nvPr/>
        </p:nvCxnSpPr>
        <p:spPr>
          <a:xfrm rot="10800000">
            <a:off x="11818200" y="4549175"/>
            <a:ext cx="2151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47" name="Google Shape;647;g6ec375cd00_0_581"/>
          <p:cNvCxnSpPr/>
          <p:nvPr/>
        </p:nvCxnSpPr>
        <p:spPr>
          <a:xfrm flipH="1" rot="10800000">
            <a:off x="7611300" y="4852525"/>
            <a:ext cx="68400" cy="684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48" name="Google Shape;648;g6ec375cd00_0_581"/>
          <p:cNvCxnSpPr/>
          <p:nvPr/>
        </p:nvCxnSpPr>
        <p:spPr>
          <a:xfrm flipH="1" rot="10800000">
            <a:off x="7327600" y="4871975"/>
            <a:ext cx="205500" cy="2055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49" name="Google Shape;649;g6ec375cd00_0_581"/>
          <p:cNvCxnSpPr/>
          <p:nvPr/>
        </p:nvCxnSpPr>
        <p:spPr>
          <a:xfrm flipH="1" rot="10800000">
            <a:off x="7474350" y="5067650"/>
            <a:ext cx="137100" cy="1272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50" name="Google Shape;650;g6ec375cd00_0_581"/>
          <p:cNvCxnSpPr/>
          <p:nvPr/>
        </p:nvCxnSpPr>
        <p:spPr>
          <a:xfrm flipH="1" rot="10800000">
            <a:off x="7308025" y="5077450"/>
            <a:ext cx="166200" cy="3033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51" name="Google Shape;651;g6ec375cd00_0_581"/>
          <p:cNvCxnSpPr/>
          <p:nvPr/>
        </p:nvCxnSpPr>
        <p:spPr>
          <a:xfrm flipH="1" rot="10800000">
            <a:off x="7435200" y="5331950"/>
            <a:ext cx="176100" cy="1662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652" name="Google Shape;652;g6ec375cd00_0_58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38175" y="1477875"/>
            <a:ext cx="2827349" cy="1779926"/>
          </a:xfrm>
          <a:prstGeom prst="rect">
            <a:avLst/>
          </a:prstGeom>
          <a:noFill/>
          <a:ln>
            <a:noFill/>
          </a:ln>
        </p:spPr>
      </p:pic>
      <p:sp>
        <p:nvSpPr>
          <p:cNvPr id="653" name="Google Shape;653;g6ec375cd00_0_581"/>
          <p:cNvSpPr txBox="1"/>
          <p:nvPr/>
        </p:nvSpPr>
        <p:spPr>
          <a:xfrm>
            <a:off x="3541500" y="2651250"/>
            <a:ext cx="733800" cy="48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400">
                <a:latin typeface="Twentieth Century"/>
                <a:ea typeface="Twentieth Century"/>
                <a:cs typeface="Twentieth Century"/>
                <a:sym typeface="Twentieth Century"/>
              </a:rPr>
              <a:t>R0</a:t>
            </a:r>
            <a:endParaRPr sz="2400"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pic>
        <p:nvPicPr>
          <p:cNvPr id="654" name="Google Shape;654;g6ec375cd00_0_58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643210" y="2344452"/>
            <a:ext cx="1823474" cy="2342473"/>
          </a:xfrm>
          <a:prstGeom prst="rect">
            <a:avLst/>
          </a:prstGeom>
          <a:noFill/>
          <a:ln>
            <a:noFill/>
          </a:ln>
        </p:spPr>
      </p:pic>
      <p:sp>
        <p:nvSpPr>
          <p:cNvPr id="655" name="Google Shape;655;g6ec375cd00_0_581"/>
          <p:cNvSpPr txBox="1"/>
          <p:nvPr/>
        </p:nvSpPr>
        <p:spPr>
          <a:xfrm>
            <a:off x="3262650" y="1897275"/>
            <a:ext cx="1291500" cy="38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de-DE" sz="2400">
                <a:latin typeface="Twentieth Century"/>
                <a:ea typeface="Twentieth Century"/>
                <a:cs typeface="Twentieth Century"/>
                <a:sym typeface="Twentieth Century"/>
              </a:rPr>
              <a:t>0x1234</a:t>
            </a:r>
            <a:endParaRPr b="1" sz="2400"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grpSp>
        <p:nvGrpSpPr>
          <p:cNvPr id="656" name="Google Shape;656;g6ec375cd00_0_581"/>
          <p:cNvGrpSpPr/>
          <p:nvPr/>
        </p:nvGrpSpPr>
        <p:grpSpPr>
          <a:xfrm>
            <a:off x="7533088" y="3562582"/>
            <a:ext cx="4527225" cy="976750"/>
            <a:chOff x="6488588" y="1674495"/>
            <a:chExt cx="4527225" cy="976750"/>
          </a:xfrm>
        </p:grpSpPr>
        <p:grpSp>
          <p:nvGrpSpPr>
            <p:cNvPr id="657" name="Google Shape;657;g6ec375cd00_0_581"/>
            <p:cNvGrpSpPr/>
            <p:nvPr/>
          </p:nvGrpSpPr>
          <p:grpSpPr>
            <a:xfrm>
              <a:off x="6488588" y="1674495"/>
              <a:ext cx="4527225" cy="976750"/>
              <a:chOff x="7664775" y="3696820"/>
              <a:chExt cx="4527225" cy="976750"/>
            </a:xfrm>
          </p:grpSpPr>
          <p:sp>
            <p:nvSpPr>
              <p:cNvPr id="658" name="Google Shape;658;g6ec375cd00_0_581"/>
              <p:cNvSpPr/>
              <p:nvPr/>
            </p:nvSpPr>
            <p:spPr>
              <a:xfrm>
                <a:off x="8464625" y="3696820"/>
                <a:ext cx="3727375" cy="177725"/>
              </a:xfrm>
              <a:custGeom>
                <a:rect b="b" l="l" r="r" t="t"/>
                <a:pathLst>
                  <a:path extrusionOk="0" h="7109" w="149095">
                    <a:moveTo>
                      <a:pt x="0" y="7109"/>
                    </a:moveTo>
                    <a:cubicBezTo>
                      <a:pt x="11936" y="5935"/>
                      <a:pt x="46764" y="326"/>
                      <a:pt x="71613" y="65"/>
                    </a:cubicBezTo>
                    <a:cubicBezTo>
                      <a:pt x="96462" y="-196"/>
                      <a:pt x="136181" y="4631"/>
                      <a:pt x="149095" y="554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cxnSp>
            <p:nvCxnSpPr>
              <p:cNvPr id="659" name="Google Shape;659;g6ec375cd00_0_581"/>
              <p:cNvCxnSpPr/>
              <p:nvPr/>
            </p:nvCxnSpPr>
            <p:spPr>
              <a:xfrm flipH="1" rot="10800000">
                <a:off x="7689575" y="3883975"/>
                <a:ext cx="772800" cy="77280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660" name="Google Shape;660;g6ec375cd00_0_581"/>
              <p:cNvCxnSpPr/>
              <p:nvPr/>
            </p:nvCxnSpPr>
            <p:spPr>
              <a:xfrm flipH="1" rot="10800000">
                <a:off x="11392150" y="3809900"/>
                <a:ext cx="772800" cy="77280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661" name="Google Shape;661;g6ec375cd00_0_581"/>
              <p:cNvSpPr/>
              <p:nvPr/>
            </p:nvSpPr>
            <p:spPr>
              <a:xfrm>
                <a:off x="7664775" y="4495845"/>
                <a:ext cx="3727375" cy="177725"/>
              </a:xfrm>
              <a:custGeom>
                <a:rect b="b" l="l" r="r" t="t"/>
                <a:pathLst>
                  <a:path extrusionOk="0" h="7109" w="149095">
                    <a:moveTo>
                      <a:pt x="0" y="7109"/>
                    </a:moveTo>
                    <a:cubicBezTo>
                      <a:pt x="11936" y="5935"/>
                      <a:pt x="46764" y="326"/>
                      <a:pt x="71613" y="65"/>
                    </a:cubicBezTo>
                    <a:cubicBezTo>
                      <a:pt x="96462" y="-196"/>
                      <a:pt x="136181" y="4631"/>
                      <a:pt x="149095" y="554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  <p:sp>
          <p:nvSpPr>
            <p:cNvPr id="662" name="Google Shape;662;g6ec375cd00_0_581"/>
            <p:cNvSpPr/>
            <p:nvPr/>
          </p:nvSpPr>
          <p:spPr>
            <a:xfrm>
              <a:off x="7067094" y="1939725"/>
              <a:ext cx="541700" cy="456000"/>
            </a:xfrm>
            <a:custGeom>
              <a:rect b="b" l="l" r="r" t="t"/>
              <a:pathLst>
                <a:path extrusionOk="0" h="18240" w="21668">
                  <a:moveTo>
                    <a:pt x="17475" y="0"/>
                  </a:moveTo>
                  <a:cubicBezTo>
                    <a:pt x="11759" y="5080"/>
                    <a:pt x="-3917" y="9969"/>
                    <a:pt x="925" y="15888"/>
                  </a:cubicBezTo>
                  <a:cubicBezTo>
                    <a:pt x="5467" y="21441"/>
                    <a:pt x="18782" y="16061"/>
                    <a:pt x="21447" y="9400"/>
                  </a:cubicBezTo>
                  <a:cubicBezTo>
                    <a:pt x="22671" y="6341"/>
                    <a:pt x="18473" y="1177"/>
                    <a:pt x="15224" y="1721"/>
                  </a:cubicBezTo>
                </a:path>
              </a:pathLst>
            </a:custGeom>
            <a:noFill/>
            <a:ln cap="flat" cmpd="sng" w="3810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663" name="Google Shape;663;g6ec375cd00_0_581"/>
            <p:cNvSpPr/>
            <p:nvPr/>
          </p:nvSpPr>
          <p:spPr>
            <a:xfrm>
              <a:off x="7603275" y="2088675"/>
              <a:ext cx="327700" cy="221775"/>
            </a:xfrm>
            <a:custGeom>
              <a:rect b="b" l="l" r="r" t="t"/>
              <a:pathLst>
                <a:path extrusionOk="0" h="8871" w="13108">
                  <a:moveTo>
                    <a:pt x="13108" y="0"/>
                  </a:moveTo>
                  <a:cubicBezTo>
                    <a:pt x="10395" y="4525"/>
                    <a:pt x="4525" y="6158"/>
                    <a:pt x="0" y="8871"/>
                  </a:cubicBezTo>
                </a:path>
              </a:pathLst>
            </a:custGeom>
            <a:noFill/>
            <a:ln cap="flat" cmpd="sng" w="3810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664" name="Google Shape;664;g6ec375cd00_0_581"/>
            <p:cNvSpPr/>
            <p:nvPr/>
          </p:nvSpPr>
          <p:spPr>
            <a:xfrm>
              <a:off x="7728698" y="2088675"/>
              <a:ext cx="50025" cy="268825"/>
            </a:xfrm>
            <a:custGeom>
              <a:rect b="b" l="l" r="r" t="t"/>
              <a:pathLst>
                <a:path extrusionOk="0" h="10753" w="2001">
                  <a:moveTo>
                    <a:pt x="2001" y="0"/>
                  </a:moveTo>
                  <a:cubicBezTo>
                    <a:pt x="2001" y="3433"/>
                    <a:pt x="-1222" y="13139"/>
                    <a:pt x="544" y="10195"/>
                  </a:cubicBezTo>
                </a:path>
              </a:pathLst>
            </a:custGeom>
            <a:noFill/>
            <a:ln cap="flat" cmpd="sng" w="3810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grpSp>
          <p:nvGrpSpPr>
            <p:cNvPr id="665" name="Google Shape;665;g6ec375cd00_0_581"/>
            <p:cNvGrpSpPr/>
            <p:nvPr/>
          </p:nvGrpSpPr>
          <p:grpSpPr>
            <a:xfrm>
              <a:off x="8096500" y="1870200"/>
              <a:ext cx="397200" cy="418836"/>
              <a:chOff x="8096500" y="1870200"/>
              <a:chExt cx="397200" cy="418836"/>
            </a:xfrm>
          </p:grpSpPr>
          <p:sp>
            <p:nvSpPr>
              <p:cNvPr id="666" name="Google Shape;666;g6ec375cd00_0_581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rect b="b" l="l" r="r" t="t"/>
                <a:pathLst>
                  <a:path extrusionOk="0" h="2913" w="12976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667" name="Google Shape;667;g6ec375cd00_0_581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rect b="b" l="l" r="r" t="t"/>
                <a:pathLst>
                  <a:path extrusionOk="0" h="5164" w="2516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668" name="Google Shape;668;g6ec375cd00_0_581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rect b="b" l="l" r="r" t="t"/>
                <a:pathLst>
                  <a:path extrusionOk="0" h="10554" w="15311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  <p:grpSp>
          <p:nvGrpSpPr>
            <p:cNvPr id="669" name="Google Shape;669;g6ec375cd00_0_581"/>
            <p:cNvGrpSpPr/>
            <p:nvPr/>
          </p:nvGrpSpPr>
          <p:grpSpPr>
            <a:xfrm>
              <a:off x="8603075" y="1870200"/>
              <a:ext cx="397200" cy="418836"/>
              <a:chOff x="8096500" y="1870200"/>
              <a:chExt cx="397200" cy="418836"/>
            </a:xfrm>
          </p:grpSpPr>
          <p:sp>
            <p:nvSpPr>
              <p:cNvPr id="670" name="Google Shape;670;g6ec375cd00_0_581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rect b="b" l="l" r="r" t="t"/>
                <a:pathLst>
                  <a:path extrusionOk="0" h="2913" w="12976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671" name="Google Shape;671;g6ec375cd00_0_581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rect b="b" l="l" r="r" t="t"/>
                <a:pathLst>
                  <a:path extrusionOk="0" h="5164" w="2516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672" name="Google Shape;672;g6ec375cd00_0_581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rect b="b" l="l" r="r" t="t"/>
                <a:pathLst>
                  <a:path extrusionOk="0" h="10554" w="15311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  <p:grpSp>
          <p:nvGrpSpPr>
            <p:cNvPr id="673" name="Google Shape;673;g6ec375cd00_0_581"/>
            <p:cNvGrpSpPr/>
            <p:nvPr/>
          </p:nvGrpSpPr>
          <p:grpSpPr>
            <a:xfrm>
              <a:off x="9137475" y="1870200"/>
              <a:ext cx="397200" cy="418836"/>
              <a:chOff x="8096500" y="1870200"/>
              <a:chExt cx="397200" cy="418836"/>
            </a:xfrm>
          </p:grpSpPr>
          <p:sp>
            <p:nvSpPr>
              <p:cNvPr id="674" name="Google Shape;674;g6ec375cd00_0_581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rect b="b" l="l" r="r" t="t"/>
                <a:pathLst>
                  <a:path extrusionOk="0" h="2913" w="12976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675" name="Google Shape;675;g6ec375cd00_0_581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rect b="b" l="l" r="r" t="t"/>
                <a:pathLst>
                  <a:path extrusionOk="0" h="5164" w="2516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676" name="Google Shape;676;g6ec375cd00_0_581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rect b="b" l="l" r="r" t="t"/>
                <a:pathLst>
                  <a:path extrusionOk="0" h="10554" w="15311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  <p:grpSp>
          <p:nvGrpSpPr>
            <p:cNvPr id="677" name="Google Shape;677;g6ec375cd00_0_581"/>
            <p:cNvGrpSpPr/>
            <p:nvPr/>
          </p:nvGrpSpPr>
          <p:grpSpPr>
            <a:xfrm>
              <a:off x="9712225" y="1937075"/>
              <a:ext cx="397200" cy="418836"/>
              <a:chOff x="8096500" y="1870200"/>
              <a:chExt cx="397200" cy="418836"/>
            </a:xfrm>
          </p:grpSpPr>
          <p:sp>
            <p:nvSpPr>
              <p:cNvPr id="678" name="Google Shape;678;g6ec375cd00_0_581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rect b="b" l="l" r="r" t="t"/>
                <a:pathLst>
                  <a:path extrusionOk="0" h="2913" w="12976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679" name="Google Shape;679;g6ec375cd00_0_581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rect b="b" l="l" r="r" t="t"/>
                <a:pathLst>
                  <a:path extrusionOk="0" h="5164" w="2516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680" name="Google Shape;680;g6ec375cd00_0_581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rect b="b" l="l" r="r" t="t"/>
                <a:pathLst>
                  <a:path extrusionOk="0" h="10554" w="15311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</p:grpSp>
      <p:cxnSp>
        <p:nvCxnSpPr>
          <p:cNvPr id="681" name="Google Shape;681;g6ec375cd00_0_581"/>
          <p:cNvCxnSpPr/>
          <p:nvPr/>
        </p:nvCxnSpPr>
        <p:spPr>
          <a:xfrm flipH="1">
            <a:off x="11887350" y="3810000"/>
            <a:ext cx="247500" cy="477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85" name="Shape 6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" name="Google Shape;686;g6ec375cd00_0_645"/>
          <p:cNvSpPr txBox="1"/>
          <p:nvPr>
            <p:ph idx="4294967295" type="ctrTitle"/>
          </p:nvPr>
        </p:nvSpPr>
        <p:spPr>
          <a:xfrm>
            <a:off x="8168925" y="5524900"/>
            <a:ext cx="2709900" cy="48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wentieth Century"/>
              <a:buNone/>
            </a:pPr>
            <a:r>
              <a:rPr lang="de-DE"/>
              <a:t>Stapel Stack</a:t>
            </a:r>
            <a:endParaRPr b="0" i="0" sz="36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687" name="Google Shape;687;g6ec375cd00_0_645"/>
          <p:cNvSpPr/>
          <p:nvPr/>
        </p:nvSpPr>
        <p:spPr>
          <a:xfrm>
            <a:off x="668850" y="4060075"/>
            <a:ext cx="3775200" cy="1653300"/>
          </a:xfrm>
          <a:prstGeom prst="wedgeRoundRectCallout">
            <a:avLst>
              <a:gd fmla="val 57772" name="adj1"/>
              <a:gd fmla="val -26358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>
                <a:solidFill>
                  <a:srgbClr val="0000FF"/>
                </a:solidFill>
              </a:rPr>
              <a:t>Danach kann R0 wieder zurückgeholt werden.</a:t>
            </a:r>
            <a:endParaRPr b="0" i="0" sz="2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88" name="Google Shape;688;g6ec375cd00_0_64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38175" y="1477875"/>
            <a:ext cx="2827349" cy="1779926"/>
          </a:xfrm>
          <a:prstGeom prst="rect">
            <a:avLst/>
          </a:prstGeom>
          <a:noFill/>
          <a:ln>
            <a:noFill/>
          </a:ln>
        </p:spPr>
      </p:pic>
      <p:sp>
        <p:nvSpPr>
          <p:cNvPr id="689" name="Google Shape;689;g6ec375cd00_0_645"/>
          <p:cNvSpPr txBox="1"/>
          <p:nvPr/>
        </p:nvSpPr>
        <p:spPr>
          <a:xfrm>
            <a:off x="3541500" y="2651250"/>
            <a:ext cx="733800" cy="48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400">
                <a:latin typeface="Twentieth Century"/>
                <a:ea typeface="Twentieth Century"/>
                <a:cs typeface="Twentieth Century"/>
                <a:sym typeface="Twentieth Century"/>
              </a:rPr>
              <a:t>R0</a:t>
            </a:r>
            <a:endParaRPr sz="2400"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pic>
        <p:nvPicPr>
          <p:cNvPr id="690" name="Google Shape;690;g6ec375cd00_0_64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643210" y="2344452"/>
            <a:ext cx="1823474" cy="2342473"/>
          </a:xfrm>
          <a:prstGeom prst="rect">
            <a:avLst/>
          </a:prstGeom>
          <a:noFill/>
          <a:ln>
            <a:noFill/>
          </a:ln>
        </p:spPr>
      </p:pic>
      <p:sp>
        <p:nvSpPr>
          <p:cNvPr id="691" name="Google Shape;691;g6ec375cd00_0_645"/>
          <p:cNvSpPr txBox="1"/>
          <p:nvPr/>
        </p:nvSpPr>
        <p:spPr>
          <a:xfrm>
            <a:off x="3262650" y="1897275"/>
            <a:ext cx="1291500" cy="38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de-DE" sz="2400">
                <a:latin typeface="Twentieth Century"/>
                <a:ea typeface="Twentieth Century"/>
                <a:cs typeface="Twentieth Century"/>
                <a:sym typeface="Twentieth Century"/>
              </a:rPr>
              <a:t>0x5555</a:t>
            </a:r>
            <a:endParaRPr b="1" sz="2400"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692" name="Google Shape;692;g6ec375cd00_0_645"/>
          <p:cNvSpPr/>
          <p:nvPr/>
        </p:nvSpPr>
        <p:spPr>
          <a:xfrm>
            <a:off x="4019550" y="1028456"/>
            <a:ext cx="4457700" cy="990850"/>
          </a:xfrm>
          <a:custGeom>
            <a:rect b="b" l="l" r="r" t="t"/>
            <a:pathLst>
              <a:path extrusionOk="0" h="39634" w="178308">
                <a:moveTo>
                  <a:pt x="178308" y="39634"/>
                </a:moveTo>
                <a:cubicBezTo>
                  <a:pt x="162370" y="33030"/>
                  <a:pt x="112395" y="645"/>
                  <a:pt x="82677" y="10"/>
                </a:cubicBezTo>
                <a:cubicBezTo>
                  <a:pt x="52959" y="-625"/>
                  <a:pt x="13780" y="29855"/>
                  <a:pt x="0" y="35824"/>
                </a:cubicBezTo>
              </a:path>
            </a:pathLst>
          </a:cu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stealth"/>
          </a:ln>
        </p:spPr>
      </p:sp>
      <p:grpSp>
        <p:nvGrpSpPr>
          <p:cNvPr id="693" name="Google Shape;693;g6ec375cd00_0_645"/>
          <p:cNvGrpSpPr/>
          <p:nvPr/>
        </p:nvGrpSpPr>
        <p:grpSpPr>
          <a:xfrm>
            <a:off x="6888513" y="2038582"/>
            <a:ext cx="4527225" cy="976750"/>
            <a:chOff x="6488588" y="1674495"/>
            <a:chExt cx="4527225" cy="976750"/>
          </a:xfrm>
        </p:grpSpPr>
        <p:grpSp>
          <p:nvGrpSpPr>
            <p:cNvPr id="694" name="Google Shape;694;g6ec375cd00_0_645"/>
            <p:cNvGrpSpPr/>
            <p:nvPr/>
          </p:nvGrpSpPr>
          <p:grpSpPr>
            <a:xfrm>
              <a:off x="6488588" y="1674495"/>
              <a:ext cx="4527225" cy="976750"/>
              <a:chOff x="7664775" y="3696820"/>
              <a:chExt cx="4527225" cy="976750"/>
            </a:xfrm>
          </p:grpSpPr>
          <p:sp>
            <p:nvSpPr>
              <p:cNvPr id="695" name="Google Shape;695;g6ec375cd00_0_645"/>
              <p:cNvSpPr/>
              <p:nvPr/>
            </p:nvSpPr>
            <p:spPr>
              <a:xfrm>
                <a:off x="8464625" y="3696820"/>
                <a:ext cx="3727375" cy="177725"/>
              </a:xfrm>
              <a:custGeom>
                <a:rect b="b" l="l" r="r" t="t"/>
                <a:pathLst>
                  <a:path extrusionOk="0" h="7109" w="149095">
                    <a:moveTo>
                      <a:pt x="0" y="7109"/>
                    </a:moveTo>
                    <a:cubicBezTo>
                      <a:pt x="11936" y="5935"/>
                      <a:pt x="46764" y="326"/>
                      <a:pt x="71613" y="65"/>
                    </a:cubicBezTo>
                    <a:cubicBezTo>
                      <a:pt x="96462" y="-196"/>
                      <a:pt x="136181" y="4631"/>
                      <a:pt x="149095" y="554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cxnSp>
            <p:nvCxnSpPr>
              <p:cNvPr id="696" name="Google Shape;696;g6ec375cd00_0_645"/>
              <p:cNvCxnSpPr/>
              <p:nvPr/>
            </p:nvCxnSpPr>
            <p:spPr>
              <a:xfrm flipH="1" rot="10800000">
                <a:off x="7689575" y="3883975"/>
                <a:ext cx="772800" cy="77280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697" name="Google Shape;697;g6ec375cd00_0_645"/>
              <p:cNvCxnSpPr/>
              <p:nvPr/>
            </p:nvCxnSpPr>
            <p:spPr>
              <a:xfrm flipH="1" rot="10800000">
                <a:off x="11392150" y="3809900"/>
                <a:ext cx="772800" cy="77280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698" name="Google Shape;698;g6ec375cd00_0_645"/>
              <p:cNvSpPr/>
              <p:nvPr/>
            </p:nvSpPr>
            <p:spPr>
              <a:xfrm>
                <a:off x="7664775" y="4495845"/>
                <a:ext cx="3727375" cy="177725"/>
              </a:xfrm>
              <a:custGeom>
                <a:rect b="b" l="l" r="r" t="t"/>
                <a:pathLst>
                  <a:path extrusionOk="0" h="7109" w="149095">
                    <a:moveTo>
                      <a:pt x="0" y="7109"/>
                    </a:moveTo>
                    <a:cubicBezTo>
                      <a:pt x="11936" y="5935"/>
                      <a:pt x="46764" y="326"/>
                      <a:pt x="71613" y="65"/>
                    </a:cubicBezTo>
                    <a:cubicBezTo>
                      <a:pt x="96462" y="-196"/>
                      <a:pt x="136181" y="4631"/>
                      <a:pt x="149095" y="554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  <p:sp>
          <p:nvSpPr>
            <p:cNvPr id="699" name="Google Shape;699;g6ec375cd00_0_645"/>
            <p:cNvSpPr/>
            <p:nvPr/>
          </p:nvSpPr>
          <p:spPr>
            <a:xfrm>
              <a:off x="7067094" y="1939725"/>
              <a:ext cx="541700" cy="456000"/>
            </a:xfrm>
            <a:custGeom>
              <a:rect b="b" l="l" r="r" t="t"/>
              <a:pathLst>
                <a:path extrusionOk="0" h="18240" w="21668">
                  <a:moveTo>
                    <a:pt x="17475" y="0"/>
                  </a:moveTo>
                  <a:cubicBezTo>
                    <a:pt x="11759" y="5080"/>
                    <a:pt x="-3917" y="9969"/>
                    <a:pt x="925" y="15888"/>
                  </a:cubicBezTo>
                  <a:cubicBezTo>
                    <a:pt x="5467" y="21441"/>
                    <a:pt x="18782" y="16061"/>
                    <a:pt x="21447" y="9400"/>
                  </a:cubicBezTo>
                  <a:cubicBezTo>
                    <a:pt x="22671" y="6341"/>
                    <a:pt x="18473" y="1177"/>
                    <a:pt x="15224" y="1721"/>
                  </a:cubicBezTo>
                </a:path>
              </a:pathLst>
            </a:custGeom>
            <a:noFill/>
            <a:ln cap="flat" cmpd="sng" w="3810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700" name="Google Shape;700;g6ec375cd00_0_645"/>
            <p:cNvSpPr/>
            <p:nvPr/>
          </p:nvSpPr>
          <p:spPr>
            <a:xfrm>
              <a:off x="7603275" y="2088675"/>
              <a:ext cx="327700" cy="221775"/>
            </a:xfrm>
            <a:custGeom>
              <a:rect b="b" l="l" r="r" t="t"/>
              <a:pathLst>
                <a:path extrusionOk="0" h="8871" w="13108">
                  <a:moveTo>
                    <a:pt x="13108" y="0"/>
                  </a:moveTo>
                  <a:cubicBezTo>
                    <a:pt x="10395" y="4525"/>
                    <a:pt x="4525" y="6158"/>
                    <a:pt x="0" y="8871"/>
                  </a:cubicBezTo>
                </a:path>
              </a:pathLst>
            </a:custGeom>
            <a:noFill/>
            <a:ln cap="flat" cmpd="sng" w="3810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701" name="Google Shape;701;g6ec375cd00_0_645"/>
            <p:cNvSpPr/>
            <p:nvPr/>
          </p:nvSpPr>
          <p:spPr>
            <a:xfrm>
              <a:off x="7728698" y="2088675"/>
              <a:ext cx="50025" cy="268825"/>
            </a:xfrm>
            <a:custGeom>
              <a:rect b="b" l="l" r="r" t="t"/>
              <a:pathLst>
                <a:path extrusionOk="0" h="10753" w="2001">
                  <a:moveTo>
                    <a:pt x="2001" y="0"/>
                  </a:moveTo>
                  <a:cubicBezTo>
                    <a:pt x="2001" y="3433"/>
                    <a:pt x="-1222" y="13139"/>
                    <a:pt x="544" y="10195"/>
                  </a:cubicBezTo>
                </a:path>
              </a:pathLst>
            </a:custGeom>
            <a:noFill/>
            <a:ln cap="flat" cmpd="sng" w="3810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grpSp>
          <p:nvGrpSpPr>
            <p:cNvPr id="702" name="Google Shape;702;g6ec375cd00_0_645"/>
            <p:cNvGrpSpPr/>
            <p:nvPr/>
          </p:nvGrpSpPr>
          <p:grpSpPr>
            <a:xfrm>
              <a:off x="8096500" y="1870200"/>
              <a:ext cx="397200" cy="418836"/>
              <a:chOff x="8096500" y="1870200"/>
              <a:chExt cx="397200" cy="418836"/>
            </a:xfrm>
          </p:grpSpPr>
          <p:sp>
            <p:nvSpPr>
              <p:cNvPr id="703" name="Google Shape;703;g6ec375cd00_0_645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rect b="b" l="l" r="r" t="t"/>
                <a:pathLst>
                  <a:path extrusionOk="0" h="2913" w="12976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704" name="Google Shape;704;g6ec375cd00_0_645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rect b="b" l="l" r="r" t="t"/>
                <a:pathLst>
                  <a:path extrusionOk="0" h="5164" w="2516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705" name="Google Shape;705;g6ec375cd00_0_645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rect b="b" l="l" r="r" t="t"/>
                <a:pathLst>
                  <a:path extrusionOk="0" h="10554" w="15311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  <p:grpSp>
          <p:nvGrpSpPr>
            <p:cNvPr id="706" name="Google Shape;706;g6ec375cd00_0_645"/>
            <p:cNvGrpSpPr/>
            <p:nvPr/>
          </p:nvGrpSpPr>
          <p:grpSpPr>
            <a:xfrm>
              <a:off x="8603075" y="1870200"/>
              <a:ext cx="397200" cy="418836"/>
              <a:chOff x="8096500" y="1870200"/>
              <a:chExt cx="397200" cy="418836"/>
            </a:xfrm>
          </p:grpSpPr>
          <p:sp>
            <p:nvSpPr>
              <p:cNvPr id="707" name="Google Shape;707;g6ec375cd00_0_645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rect b="b" l="l" r="r" t="t"/>
                <a:pathLst>
                  <a:path extrusionOk="0" h="2913" w="12976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708" name="Google Shape;708;g6ec375cd00_0_645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rect b="b" l="l" r="r" t="t"/>
                <a:pathLst>
                  <a:path extrusionOk="0" h="5164" w="2516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709" name="Google Shape;709;g6ec375cd00_0_645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rect b="b" l="l" r="r" t="t"/>
                <a:pathLst>
                  <a:path extrusionOk="0" h="10554" w="15311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  <p:grpSp>
          <p:nvGrpSpPr>
            <p:cNvPr id="710" name="Google Shape;710;g6ec375cd00_0_645"/>
            <p:cNvGrpSpPr/>
            <p:nvPr/>
          </p:nvGrpSpPr>
          <p:grpSpPr>
            <a:xfrm>
              <a:off x="9137475" y="1870200"/>
              <a:ext cx="397200" cy="418836"/>
              <a:chOff x="8096500" y="1870200"/>
              <a:chExt cx="397200" cy="418836"/>
            </a:xfrm>
          </p:grpSpPr>
          <p:sp>
            <p:nvSpPr>
              <p:cNvPr id="711" name="Google Shape;711;g6ec375cd00_0_645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rect b="b" l="l" r="r" t="t"/>
                <a:pathLst>
                  <a:path extrusionOk="0" h="2913" w="12976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712" name="Google Shape;712;g6ec375cd00_0_645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rect b="b" l="l" r="r" t="t"/>
                <a:pathLst>
                  <a:path extrusionOk="0" h="5164" w="2516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713" name="Google Shape;713;g6ec375cd00_0_645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rect b="b" l="l" r="r" t="t"/>
                <a:pathLst>
                  <a:path extrusionOk="0" h="10554" w="15311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  <p:grpSp>
          <p:nvGrpSpPr>
            <p:cNvPr id="714" name="Google Shape;714;g6ec375cd00_0_645"/>
            <p:cNvGrpSpPr/>
            <p:nvPr/>
          </p:nvGrpSpPr>
          <p:grpSpPr>
            <a:xfrm>
              <a:off x="9712225" y="1937075"/>
              <a:ext cx="397200" cy="418836"/>
              <a:chOff x="8096500" y="1870200"/>
              <a:chExt cx="397200" cy="418836"/>
            </a:xfrm>
          </p:grpSpPr>
          <p:sp>
            <p:nvSpPr>
              <p:cNvPr id="715" name="Google Shape;715;g6ec375cd00_0_645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rect b="b" l="l" r="r" t="t"/>
                <a:pathLst>
                  <a:path extrusionOk="0" h="2913" w="12976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716" name="Google Shape;716;g6ec375cd00_0_645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rect b="b" l="l" r="r" t="t"/>
                <a:pathLst>
                  <a:path extrusionOk="0" h="5164" w="2516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717" name="Google Shape;717;g6ec375cd00_0_645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rect b="b" l="l" r="r" t="t"/>
                <a:pathLst>
                  <a:path extrusionOk="0" h="10554" w="15311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</p:grpSp>
      <p:cxnSp>
        <p:nvCxnSpPr>
          <p:cNvPr id="718" name="Google Shape;718;g6ec375cd00_0_645"/>
          <p:cNvCxnSpPr/>
          <p:nvPr/>
        </p:nvCxnSpPr>
        <p:spPr>
          <a:xfrm flipH="1" rot="10800000">
            <a:off x="11094100" y="4646925"/>
            <a:ext cx="186000" cy="1566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719" name="Google Shape;719;g6ec375cd00_0_645"/>
          <p:cNvCxnSpPr/>
          <p:nvPr/>
        </p:nvCxnSpPr>
        <p:spPr>
          <a:xfrm flipH="1" rot="10800000">
            <a:off x="7425425" y="3971950"/>
            <a:ext cx="939300" cy="8805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720" name="Google Shape;720;g6ec375cd00_0_645"/>
          <p:cNvCxnSpPr/>
          <p:nvPr/>
        </p:nvCxnSpPr>
        <p:spPr>
          <a:xfrm flipH="1" rot="10800000">
            <a:off x="11309350" y="4069775"/>
            <a:ext cx="812400" cy="8316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721" name="Google Shape;721;g6ec375cd00_0_645"/>
          <p:cNvSpPr/>
          <p:nvPr/>
        </p:nvSpPr>
        <p:spPr>
          <a:xfrm>
            <a:off x="7288450" y="5194770"/>
            <a:ext cx="3727375" cy="177725"/>
          </a:xfrm>
          <a:custGeom>
            <a:rect b="b" l="l" r="r" t="t"/>
            <a:pathLst>
              <a:path extrusionOk="0" h="7109" w="149095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722" name="Google Shape;722;g6ec375cd00_0_645"/>
          <p:cNvSpPr/>
          <p:nvPr/>
        </p:nvSpPr>
        <p:spPr>
          <a:xfrm>
            <a:off x="7440850" y="5347170"/>
            <a:ext cx="3727375" cy="177725"/>
          </a:xfrm>
          <a:custGeom>
            <a:rect b="b" l="l" r="r" t="t"/>
            <a:pathLst>
              <a:path extrusionOk="0" h="7109" w="149095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723" name="Google Shape;723;g6ec375cd00_0_645"/>
          <p:cNvSpPr/>
          <p:nvPr/>
        </p:nvSpPr>
        <p:spPr>
          <a:xfrm>
            <a:off x="7440850" y="5017045"/>
            <a:ext cx="3727375" cy="177725"/>
          </a:xfrm>
          <a:custGeom>
            <a:rect b="b" l="l" r="r" t="t"/>
            <a:pathLst>
              <a:path extrusionOk="0" h="7109" w="149095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724" name="Google Shape;724;g6ec375cd00_0_645"/>
          <p:cNvSpPr/>
          <p:nvPr/>
        </p:nvSpPr>
        <p:spPr>
          <a:xfrm>
            <a:off x="7288450" y="4898670"/>
            <a:ext cx="3727375" cy="177725"/>
          </a:xfrm>
          <a:custGeom>
            <a:rect b="b" l="l" r="r" t="t"/>
            <a:pathLst>
              <a:path extrusionOk="0" h="7109" w="149095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725" name="Google Shape;725;g6ec375cd00_0_645"/>
          <p:cNvSpPr/>
          <p:nvPr/>
        </p:nvSpPr>
        <p:spPr>
          <a:xfrm>
            <a:off x="7585000" y="4756445"/>
            <a:ext cx="3727375" cy="177725"/>
          </a:xfrm>
          <a:custGeom>
            <a:rect b="b" l="l" r="r" t="t"/>
            <a:pathLst>
              <a:path extrusionOk="0" h="7109" w="149095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726" name="Google Shape;726;g6ec375cd00_0_645"/>
          <p:cNvSpPr/>
          <p:nvPr/>
        </p:nvSpPr>
        <p:spPr>
          <a:xfrm>
            <a:off x="7375400" y="4686920"/>
            <a:ext cx="3727375" cy="177725"/>
          </a:xfrm>
          <a:custGeom>
            <a:rect b="b" l="l" r="r" t="t"/>
            <a:pathLst>
              <a:path extrusionOk="0" h="7109" w="149095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grpSp>
        <p:nvGrpSpPr>
          <p:cNvPr id="727" name="Google Shape;727;g6ec375cd00_0_645"/>
          <p:cNvGrpSpPr/>
          <p:nvPr/>
        </p:nvGrpSpPr>
        <p:grpSpPr>
          <a:xfrm>
            <a:off x="7664775" y="3696820"/>
            <a:ext cx="4527225" cy="976750"/>
            <a:chOff x="7664775" y="3696820"/>
            <a:chExt cx="4527225" cy="976750"/>
          </a:xfrm>
        </p:grpSpPr>
        <p:sp>
          <p:nvSpPr>
            <p:cNvPr id="728" name="Google Shape;728;g6ec375cd00_0_645"/>
            <p:cNvSpPr/>
            <p:nvPr/>
          </p:nvSpPr>
          <p:spPr>
            <a:xfrm>
              <a:off x="8464625" y="3696820"/>
              <a:ext cx="3727375" cy="177725"/>
            </a:xfrm>
            <a:custGeom>
              <a:rect b="b" l="l" r="r" t="t"/>
              <a:pathLst>
                <a:path extrusionOk="0" h="7109" w="149095">
                  <a:moveTo>
                    <a:pt x="0" y="7109"/>
                  </a:moveTo>
                  <a:cubicBezTo>
                    <a:pt x="11936" y="5935"/>
                    <a:pt x="46764" y="326"/>
                    <a:pt x="71613" y="65"/>
                  </a:cubicBezTo>
                  <a:cubicBezTo>
                    <a:pt x="96462" y="-196"/>
                    <a:pt x="136181" y="4631"/>
                    <a:pt x="149095" y="5544"/>
                  </a:cubicBezTo>
                </a:path>
              </a:pathLst>
            </a:custGeom>
            <a:noFill/>
            <a:ln cap="flat" cmpd="sng" w="2857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cxnSp>
          <p:nvCxnSpPr>
            <p:cNvPr id="729" name="Google Shape;729;g6ec375cd00_0_645"/>
            <p:cNvCxnSpPr/>
            <p:nvPr/>
          </p:nvCxnSpPr>
          <p:spPr>
            <a:xfrm flipH="1" rot="10800000">
              <a:off x="7689575" y="3883975"/>
              <a:ext cx="772800" cy="7728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730" name="Google Shape;730;g6ec375cd00_0_645"/>
            <p:cNvCxnSpPr/>
            <p:nvPr/>
          </p:nvCxnSpPr>
          <p:spPr>
            <a:xfrm flipH="1" rot="10800000">
              <a:off x="11392150" y="3809900"/>
              <a:ext cx="772800" cy="7728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731" name="Google Shape;731;g6ec375cd00_0_645"/>
            <p:cNvSpPr/>
            <p:nvPr/>
          </p:nvSpPr>
          <p:spPr>
            <a:xfrm>
              <a:off x="7664775" y="4495845"/>
              <a:ext cx="3727375" cy="177725"/>
            </a:xfrm>
            <a:custGeom>
              <a:rect b="b" l="l" r="r" t="t"/>
              <a:pathLst>
                <a:path extrusionOk="0" h="7109" w="149095">
                  <a:moveTo>
                    <a:pt x="0" y="7109"/>
                  </a:moveTo>
                  <a:cubicBezTo>
                    <a:pt x="11936" y="5935"/>
                    <a:pt x="46764" y="326"/>
                    <a:pt x="71613" y="65"/>
                  </a:cubicBezTo>
                  <a:cubicBezTo>
                    <a:pt x="96462" y="-196"/>
                    <a:pt x="136181" y="4631"/>
                    <a:pt x="149095" y="5544"/>
                  </a:cubicBezTo>
                </a:path>
              </a:pathLst>
            </a:custGeom>
            <a:noFill/>
            <a:ln cap="flat" cmpd="sng" w="2857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</p:grpSp>
      <p:cxnSp>
        <p:nvCxnSpPr>
          <p:cNvPr id="732" name="Google Shape;732;g6ec375cd00_0_645"/>
          <p:cNvCxnSpPr/>
          <p:nvPr/>
        </p:nvCxnSpPr>
        <p:spPr>
          <a:xfrm flipH="1">
            <a:off x="11876900" y="4079575"/>
            <a:ext cx="215100" cy="195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733" name="Google Shape;733;g6ec375cd00_0_645"/>
          <p:cNvCxnSpPr/>
          <p:nvPr/>
        </p:nvCxnSpPr>
        <p:spPr>
          <a:xfrm flipH="1" rot="10800000">
            <a:off x="11025625" y="4921025"/>
            <a:ext cx="117300" cy="1173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734" name="Google Shape;734;g6ec375cd00_0_645"/>
          <p:cNvCxnSpPr/>
          <p:nvPr/>
        </p:nvCxnSpPr>
        <p:spPr>
          <a:xfrm flipH="1" rot="10800000">
            <a:off x="11191950" y="4373150"/>
            <a:ext cx="782700" cy="7728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735" name="Google Shape;735;g6ec375cd00_0_645"/>
          <p:cNvCxnSpPr/>
          <p:nvPr/>
        </p:nvCxnSpPr>
        <p:spPr>
          <a:xfrm rot="10800000">
            <a:off x="11866975" y="4363300"/>
            <a:ext cx="1272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736" name="Google Shape;736;g6ec375cd00_0_645"/>
          <p:cNvCxnSpPr/>
          <p:nvPr/>
        </p:nvCxnSpPr>
        <p:spPr>
          <a:xfrm flipH="1" rot="10800000">
            <a:off x="11035400" y="5087325"/>
            <a:ext cx="205500" cy="2445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737" name="Google Shape;737;g6ec375cd00_0_645"/>
          <p:cNvCxnSpPr/>
          <p:nvPr/>
        </p:nvCxnSpPr>
        <p:spPr>
          <a:xfrm flipH="1" rot="10800000">
            <a:off x="11152800" y="4559025"/>
            <a:ext cx="861000" cy="9489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738" name="Google Shape;738;g6ec375cd00_0_645"/>
          <p:cNvCxnSpPr/>
          <p:nvPr/>
        </p:nvCxnSpPr>
        <p:spPr>
          <a:xfrm rot="10800000">
            <a:off x="11818200" y="4549175"/>
            <a:ext cx="2151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739" name="Google Shape;739;g6ec375cd00_0_645"/>
          <p:cNvCxnSpPr/>
          <p:nvPr/>
        </p:nvCxnSpPr>
        <p:spPr>
          <a:xfrm flipH="1" rot="10800000">
            <a:off x="7611300" y="4852525"/>
            <a:ext cx="68400" cy="684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740" name="Google Shape;740;g6ec375cd00_0_645"/>
          <p:cNvCxnSpPr/>
          <p:nvPr/>
        </p:nvCxnSpPr>
        <p:spPr>
          <a:xfrm flipH="1" rot="10800000">
            <a:off x="7327600" y="4871975"/>
            <a:ext cx="205500" cy="2055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741" name="Google Shape;741;g6ec375cd00_0_645"/>
          <p:cNvCxnSpPr/>
          <p:nvPr/>
        </p:nvCxnSpPr>
        <p:spPr>
          <a:xfrm flipH="1" rot="10800000">
            <a:off x="7474350" y="5067650"/>
            <a:ext cx="137100" cy="1272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742" name="Google Shape;742;g6ec375cd00_0_645"/>
          <p:cNvCxnSpPr/>
          <p:nvPr/>
        </p:nvCxnSpPr>
        <p:spPr>
          <a:xfrm flipH="1" rot="10800000">
            <a:off x="7308025" y="5077450"/>
            <a:ext cx="166200" cy="3033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743" name="Google Shape;743;g6ec375cd00_0_645"/>
          <p:cNvCxnSpPr/>
          <p:nvPr/>
        </p:nvCxnSpPr>
        <p:spPr>
          <a:xfrm flipH="1" rot="10800000">
            <a:off x="7435200" y="5331950"/>
            <a:ext cx="176100" cy="1662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744" name="Google Shape;744;g6ec375cd00_0_645"/>
          <p:cNvSpPr/>
          <p:nvPr/>
        </p:nvSpPr>
        <p:spPr>
          <a:xfrm>
            <a:off x="8303543" y="4020875"/>
            <a:ext cx="442600" cy="371950"/>
          </a:xfrm>
          <a:custGeom>
            <a:rect b="b" l="l" r="r" t="t"/>
            <a:pathLst>
              <a:path extrusionOk="0" h="14878" w="17704">
                <a:moveTo>
                  <a:pt x="17704" y="0"/>
                </a:moveTo>
                <a:cubicBezTo>
                  <a:pt x="12190" y="502"/>
                  <a:pt x="5575" y="390"/>
                  <a:pt x="1660" y="4305"/>
                </a:cubicBezTo>
                <a:cubicBezTo>
                  <a:pt x="-554" y="6519"/>
                  <a:pt x="-554" y="11483"/>
                  <a:pt x="1660" y="13697"/>
                </a:cubicBezTo>
                <a:cubicBezTo>
                  <a:pt x="5907" y="17944"/>
                  <a:pt x="15074" y="9349"/>
                  <a:pt x="16530" y="3522"/>
                </a:cubicBezTo>
                <a:cubicBezTo>
                  <a:pt x="16742" y="2673"/>
                  <a:pt x="16231" y="1174"/>
                  <a:pt x="15356" y="1174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745" name="Google Shape;745;g6ec375cd00_0_645"/>
          <p:cNvSpPr/>
          <p:nvPr/>
        </p:nvSpPr>
        <p:spPr>
          <a:xfrm>
            <a:off x="8736375" y="4148075"/>
            <a:ext cx="303275" cy="166300"/>
          </a:xfrm>
          <a:custGeom>
            <a:rect b="b" l="l" r="r" t="t"/>
            <a:pathLst>
              <a:path extrusionOk="0" h="6652" w="12131">
                <a:moveTo>
                  <a:pt x="12131" y="0"/>
                </a:moveTo>
                <a:cubicBezTo>
                  <a:pt x="7892" y="1816"/>
                  <a:pt x="3259" y="3389"/>
                  <a:pt x="0" y="6652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746" name="Google Shape;746;g6ec375cd00_0_645"/>
          <p:cNvSpPr/>
          <p:nvPr/>
        </p:nvSpPr>
        <p:spPr>
          <a:xfrm>
            <a:off x="8843975" y="4118725"/>
            <a:ext cx="39150" cy="225000"/>
          </a:xfrm>
          <a:custGeom>
            <a:rect b="b" l="l" r="r" t="t"/>
            <a:pathLst>
              <a:path extrusionOk="0" h="9000" w="1566">
                <a:moveTo>
                  <a:pt x="1566" y="0"/>
                </a:moveTo>
                <a:cubicBezTo>
                  <a:pt x="1566" y="3045"/>
                  <a:pt x="0" y="5955"/>
                  <a:pt x="0" y="9000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747" name="Google Shape;747;g6ec375cd00_0_645"/>
          <p:cNvSpPr/>
          <p:nvPr/>
        </p:nvSpPr>
        <p:spPr>
          <a:xfrm>
            <a:off x="9137475" y="4054492"/>
            <a:ext cx="273925" cy="230525"/>
          </a:xfrm>
          <a:custGeom>
            <a:rect b="b" l="l" r="r" t="t"/>
            <a:pathLst>
              <a:path extrusionOk="0" h="9221" w="10957">
                <a:moveTo>
                  <a:pt x="0" y="1395"/>
                </a:moveTo>
                <a:cubicBezTo>
                  <a:pt x="30" y="1395"/>
                  <a:pt x="10957" y="-565"/>
                  <a:pt x="10957" y="221"/>
                </a:cubicBezTo>
                <a:cubicBezTo>
                  <a:pt x="10957" y="1891"/>
                  <a:pt x="8327" y="2282"/>
                  <a:pt x="7044" y="3351"/>
                </a:cubicBezTo>
                <a:cubicBezTo>
                  <a:pt x="4696" y="5307"/>
                  <a:pt x="2734" y="7856"/>
                  <a:pt x="0" y="9221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748" name="Google Shape;748;g6ec375cd00_0_645"/>
          <p:cNvSpPr/>
          <p:nvPr/>
        </p:nvSpPr>
        <p:spPr>
          <a:xfrm>
            <a:off x="9391850" y="4050225"/>
            <a:ext cx="366850" cy="283725"/>
          </a:xfrm>
          <a:custGeom>
            <a:rect b="b" l="l" r="r" t="t"/>
            <a:pathLst>
              <a:path extrusionOk="0" h="11349" w="14674">
                <a:moveTo>
                  <a:pt x="7043" y="0"/>
                </a:moveTo>
                <a:cubicBezTo>
                  <a:pt x="9786" y="0"/>
                  <a:pt x="15706" y="1069"/>
                  <a:pt x="14479" y="3522"/>
                </a:cubicBezTo>
                <a:cubicBezTo>
                  <a:pt x="12126" y="8225"/>
                  <a:pt x="0" y="4525"/>
                  <a:pt x="0" y="9783"/>
                </a:cubicBezTo>
                <a:cubicBezTo>
                  <a:pt x="0" y="10964"/>
                  <a:pt x="2341" y="10175"/>
                  <a:pt x="3522" y="10175"/>
                </a:cubicBezTo>
                <a:cubicBezTo>
                  <a:pt x="6418" y="10175"/>
                  <a:pt x="9235" y="11349"/>
                  <a:pt x="12131" y="11349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749" name="Google Shape;749;g6ec375cd00_0_645"/>
          <p:cNvSpPr/>
          <p:nvPr/>
        </p:nvSpPr>
        <p:spPr>
          <a:xfrm>
            <a:off x="9832075" y="4041843"/>
            <a:ext cx="423025" cy="355100"/>
          </a:xfrm>
          <a:custGeom>
            <a:rect b="b" l="l" r="r" t="t"/>
            <a:pathLst>
              <a:path extrusionOk="0" h="14204" w="16921">
                <a:moveTo>
                  <a:pt x="8218" y="335"/>
                </a:moveTo>
                <a:cubicBezTo>
                  <a:pt x="11160" y="-645"/>
                  <a:pt x="17579" y="849"/>
                  <a:pt x="16827" y="3857"/>
                </a:cubicBezTo>
                <a:cubicBezTo>
                  <a:pt x="15937" y="7421"/>
                  <a:pt x="9935" y="6988"/>
                  <a:pt x="6262" y="6988"/>
                </a:cubicBezTo>
                <a:cubicBezTo>
                  <a:pt x="5148" y="6988"/>
                  <a:pt x="8723" y="7271"/>
                  <a:pt x="9392" y="8162"/>
                </a:cubicBezTo>
                <a:cubicBezTo>
                  <a:pt x="10344" y="9431"/>
                  <a:pt x="11297" y="11736"/>
                  <a:pt x="10175" y="12858"/>
                </a:cubicBezTo>
                <a:cubicBezTo>
                  <a:pt x="7770" y="15263"/>
                  <a:pt x="3402" y="13640"/>
                  <a:pt x="0" y="13640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750" name="Google Shape;750;g6ec375cd00_0_645"/>
          <p:cNvSpPr/>
          <p:nvPr/>
        </p:nvSpPr>
        <p:spPr>
          <a:xfrm>
            <a:off x="8867775" y="2933700"/>
            <a:ext cx="895350" cy="895350"/>
          </a:xfrm>
          <a:custGeom>
            <a:rect b="b" l="l" r="r" t="t"/>
            <a:pathLst>
              <a:path extrusionOk="0" h="35814" w="35814">
                <a:moveTo>
                  <a:pt x="35814" y="35814"/>
                </a:moveTo>
                <a:cubicBezTo>
                  <a:pt x="32703" y="32195"/>
                  <a:pt x="23114" y="20066"/>
                  <a:pt x="17145" y="14097"/>
                </a:cubicBezTo>
                <a:cubicBezTo>
                  <a:pt x="11176" y="8128"/>
                  <a:pt x="2858" y="2350"/>
                  <a:pt x="0" y="0"/>
                </a:cubicBezTo>
              </a:path>
            </a:pathLst>
          </a:cu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stealth"/>
          </a:ln>
        </p:spPr>
      </p:sp>
      <p:sp>
        <p:nvSpPr>
          <p:cNvPr id="751" name="Google Shape;751;g6ec375cd00_0_645"/>
          <p:cNvSpPr/>
          <p:nvPr/>
        </p:nvSpPr>
        <p:spPr>
          <a:xfrm>
            <a:off x="5581650" y="1390650"/>
            <a:ext cx="1706700" cy="648000"/>
          </a:xfrm>
          <a:prstGeom prst="lef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pop {R0}</a:t>
            </a:r>
            <a:endParaRPr sz="18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55" name="Shape 7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6" name="Google Shape;756;g6ec375cd00_0_739"/>
          <p:cNvSpPr/>
          <p:nvPr/>
        </p:nvSpPr>
        <p:spPr>
          <a:xfrm>
            <a:off x="6905625" y="1333500"/>
            <a:ext cx="5286300" cy="5457900"/>
          </a:xfrm>
          <a:prstGeom prst="rect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7" name="Google Shape;757;g6ec375cd00_0_739"/>
          <p:cNvSpPr txBox="1"/>
          <p:nvPr>
            <p:ph idx="4294967295" type="ctrTitle"/>
          </p:nvPr>
        </p:nvSpPr>
        <p:spPr>
          <a:xfrm>
            <a:off x="8168925" y="5524900"/>
            <a:ext cx="2709900" cy="48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wentieth Century"/>
              <a:buNone/>
            </a:pPr>
            <a:r>
              <a:rPr lang="de-DE"/>
              <a:t>Stapel Stack</a:t>
            </a:r>
            <a:endParaRPr b="0" i="0" sz="36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758" name="Google Shape;758;g6ec375cd00_0_739"/>
          <p:cNvSpPr/>
          <p:nvPr/>
        </p:nvSpPr>
        <p:spPr>
          <a:xfrm>
            <a:off x="2645300" y="4898663"/>
            <a:ext cx="3775200" cy="1653300"/>
          </a:xfrm>
          <a:prstGeom prst="wedgeRoundRectCallout">
            <a:avLst>
              <a:gd fmla="val -62293" name="adj1"/>
              <a:gd fmla="val -122761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>
                <a:solidFill>
                  <a:srgbClr val="0000FF"/>
                </a:solidFill>
              </a:rPr>
              <a:t>Der Stack liegt im RAM des Microcontrollers</a:t>
            </a:r>
            <a:endParaRPr b="0" i="0" sz="2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59" name="Google Shape;759;g6ec375cd00_0_73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38175" y="1477875"/>
            <a:ext cx="2827349" cy="1779926"/>
          </a:xfrm>
          <a:prstGeom prst="rect">
            <a:avLst/>
          </a:prstGeom>
          <a:noFill/>
          <a:ln>
            <a:noFill/>
          </a:ln>
        </p:spPr>
      </p:pic>
      <p:sp>
        <p:nvSpPr>
          <p:cNvPr id="760" name="Google Shape;760;g6ec375cd00_0_739"/>
          <p:cNvSpPr txBox="1"/>
          <p:nvPr/>
        </p:nvSpPr>
        <p:spPr>
          <a:xfrm>
            <a:off x="3541500" y="2651250"/>
            <a:ext cx="733800" cy="48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400">
                <a:latin typeface="Twentieth Century"/>
                <a:ea typeface="Twentieth Century"/>
                <a:cs typeface="Twentieth Century"/>
                <a:sym typeface="Twentieth Century"/>
              </a:rPr>
              <a:t>R0</a:t>
            </a:r>
            <a:endParaRPr sz="2400"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pic>
        <p:nvPicPr>
          <p:cNvPr id="761" name="Google Shape;761;g6ec375cd00_0_73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18860" y="1724814"/>
            <a:ext cx="1823474" cy="2342473"/>
          </a:xfrm>
          <a:prstGeom prst="rect">
            <a:avLst/>
          </a:prstGeom>
          <a:noFill/>
          <a:ln>
            <a:noFill/>
          </a:ln>
        </p:spPr>
      </p:pic>
      <p:sp>
        <p:nvSpPr>
          <p:cNvPr id="762" name="Google Shape;762;g6ec375cd00_0_739"/>
          <p:cNvSpPr txBox="1"/>
          <p:nvPr/>
        </p:nvSpPr>
        <p:spPr>
          <a:xfrm>
            <a:off x="3262650" y="1897275"/>
            <a:ext cx="1291500" cy="38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de-DE" sz="2400">
                <a:latin typeface="Twentieth Century"/>
                <a:ea typeface="Twentieth Century"/>
                <a:cs typeface="Twentieth Century"/>
                <a:sym typeface="Twentieth Century"/>
              </a:rPr>
              <a:t>0x5555</a:t>
            </a:r>
            <a:endParaRPr b="1" sz="2400"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cxnSp>
        <p:nvCxnSpPr>
          <p:cNvPr id="763" name="Google Shape;763;g6ec375cd00_0_739"/>
          <p:cNvCxnSpPr/>
          <p:nvPr/>
        </p:nvCxnSpPr>
        <p:spPr>
          <a:xfrm flipH="1" rot="10800000">
            <a:off x="11094100" y="4646925"/>
            <a:ext cx="186000" cy="1566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764" name="Google Shape;764;g6ec375cd00_0_739"/>
          <p:cNvCxnSpPr/>
          <p:nvPr/>
        </p:nvCxnSpPr>
        <p:spPr>
          <a:xfrm flipH="1" rot="10800000">
            <a:off x="7425425" y="3971950"/>
            <a:ext cx="939300" cy="8805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765" name="Google Shape;765;g6ec375cd00_0_739"/>
          <p:cNvCxnSpPr/>
          <p:nvPr/>
        </p:nvCxnSpPr>
        <p:spPr>
          <a:xfrm flipH="1" rot="10800000">
            <a:off x="11309350" y="4069775"/>
            <a:ext cx="812400" cy="8316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766" name="Google Shape;766;g6ec375cd00_0_739"/>
          <p:cNvSpPr/>
          <p:nvPr/>
        </p:nvSpPr>
        <p:spPr>
          <a:xfrm>
            <a:off x="7288450" y="5194770"/>
            <a:ext cx="3727375" cy="177725"/>
          </a:xfrm>
          <a:custGeom>
            <a:rect b="b" l="l" r="r" t="t"/>
            <a:pathLst>
              <a:path extrusionOk="0" h="7109" w="149095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767" name="Google Shape;767;g6ec375cd00_0_739"/>
          <p:cNvSpPr/>
          <p:nvPr/>
        </p:nvSpPr>
        <p:spPr>
          <a:xfrm>
            <a:off x="7440850" y="5347170"/>
            <a:ext cx="3727375" cy="177725"/>
          </a:xfrm>
          <a:custGeom>
            <a:rect b="b" l="l" r="r" t="t"/>
            <a:pathLst>
              <a:path extrusionOk="0" h="7109" w="149095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768" name="Google Shape;768;g6ec375cd00_0_739"/>
          <p:cNvSpPr/>
          <p:nvPr/>
        </p:nvSpPr>
        <p:spPr>
          <a:xfrm>
            <a:off x="7440850" y="5017045"/>
            <a:ext cx="3727375" cy="177725"/>
          </a:xfrm>
          <a:custGeom>
            <a:rect b="b" l="l" r="r" t="t"/>
            <a:pathLst>
              <a:path extrusionOk="0" h="7109" w="149095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769" name="Google Shape;769;g6ec375cd00_0_739"/>
          <p:cNvSpPr/>
          <p:nvPr/>
        </p:nvSpPr>
        <p:spPr>
          <a:xfrm>
            <a:off x="7288450" y="4898670"/>
            <a:ext cx="3727375" cy="177725"/>
          </a:xfrm>
          <a:custGeom>
            <a:rect b="b" l="l" r="r" t="t"/>
            <a:pathLst>
              <a:path extrusionOk="0" h="7109" w="149095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770" name="Google Shape;770;g6ec375cd00_0_739"/>
          <p:cNvSpPr/>
          <p:nvPr/>
        </p:nvSpPr>
        <p:spPr>
          <a:xfrm>
            <a:off x="7585000" y="4756445"/>
            <a:ext cx="3727375" cy="177725"/>
          </a:xfrm>
          <a:custGeom>
            <a:rect b="b" l="l" r="r" t="t"/>
            <a:pathLst>
              <a:path extrusionOk="0" h="7109" w="149095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771" name="Google Shape;771;g6ec375cd00_0_739"/>
          <p:cNvSpPr/>
          <p:nvPr/>
        </p:nvSpPr>
        <p:spPr>
          <a:xfrm>
            <a:off x="7375400" y="4686920"/>
            <a:ext cx="3727375" cy="177725"/>
          </a:xfrm>
          <a:custGeom>
            <a:rect b="b" l="l" r="r" t="t"/>
            <a:pathLst>
              <a:path extrusionOk="0" h="7109" w="149095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grpSp>
        <p:nvGrpSpPr>
          <p:cNvPr id="772" name="Google Shape;772;g6ec375cd00_0_739"/>
          <p:cNvGrpSpPr/>
          <p:nvPr/>
        </p:nvGrpSpPr>
        <p:grpSpPr>
          <a:xfrm>
            <a:off x="7664775" y="3696820"/>
            <a:ext cx="4527225" cy="976750"/>
            <a:chOff x="7664775" y="3696820"/>
            <a:chExt cx="4527225" cy="976750"/>
          </a:xfrm>
        </p:grpSpPr>
        <p:sp>
          <p:nvSpPr>
            <p:cNvPr id="773" name="Google Shape;773;g6ec375cd00_0_739"/>
            <p:cNvSpPr/>
            <p:nvPr/>
          </p:nvSpPr>
          <p:spPr>
            <a:xfrm>
              <a:off x="8464625" y="3696820"/>
              <a:ext cx="3727375" cy="177725"/>
            </a:xfrm>
            <a:custGeom>
              <a:rect b="b" l="l" r="r" t="t"/>
              <a:pathLst>
                <a:path extrusionOk="0" h="7109" w="149095">
                  <a:moveTo>
                    <a:pt x="0" y="7109"/>
                  </a:moveTo>
                  <a:cubicBezTo>
                    <a:pt x="11936" y="5935"/>
                    <a:pt x="46764" y="326"/>
                    <a:pt x="71613" y="65"/>
                  </a:cubicBezTo>
                  <a:cubicBezTo>
                    <a:pt x="96462" y="-196"/>
                    <a:pt x="136181" y="4631"/>
                    <a:pt x="149095" y="5544"/>
                  </a:cubicBezTo>
                </a:path>
              </a:pathLst>
            </a:custGeom>
            <a:noFill/>
            <a:ln cap="flat" cmpd="sng" w="2857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cxnSp>
          <p:nvCxnSpPr>
            <p:cNvPr id="774" name="Google Shape;774;g6ec375cd00_0_739"/>
            <p:cNvCxnSpPr/>
            <p:nvPr/>
          </p:nvCxnSpPr>
          <p:spPr>
            <a:xfrm flipH="1" rot="10800000">
              <a:off x="7689575" y="3883975"/>
              <a:ext cx="772800" cy="7728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775" name="Google Shape;775;g6ec375cd00_0_739"/>
            <p:cNvCxnSpPr/>
            <p:nvPr/>
          </p:nvCxnSpPr>
          <p:spPr>
            <a:xfrm flipH="1" rot="10800000">
              <a:off x="11392150" y="3809900"/>
              <a:ext cx="772800" cy="7728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776" name="Google Shape;776;g6ec375cd00_0_739"/>
            <p:cNvSpPr/>
            <p:nvPr/>
          </p:nvSpPr>
          <p:spPr>
            <a:xfrm>
              <a:off x="7664775" y="4495845"/>
              <a:ext cx="3727375" cy="177725"/>
            </a:xfrm>
            <a:custGeom>
              <a:rect b="b" l="l" r="r" t="t"/>
              <a:pathLst>
                <a:path extrusionOk="0" h="7109" w="149095">
                  <a:moveTo>
                    <a:pt x="0" y="7109"/>
                  </a:moveTo>
                  <a:cubicBezTo>
                    <a:pt x="11936" y="5935"/>
                    <a:pt x="46764" y="326"/>
                    <a:pt x="71613" y="65"/>
                  </a:cubicBezTo>
                  <a:cubicBezTo>
                    <a:pt x="96462" y="-196"/>
                    <a:pt x="136181" y="4631"/>
                    <a:pt x="149095" y="5544"/>
                  </a:cubicBezTo>
                </a:path>
              </a:pathLst>
            </a:custGeom>
            <a:noFill/>
            <a:ln cap="flat" cmpd="sng" w="2857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</p:grpSp>
      <p:cxnSp>
        <p:nvCxnSpPr>
          <p:cNvPr id="777" name="Google Shape;777;g6ec375cd00_0_739"/>
          <p:cNvCxnSpPr/>
          <p:nvPr/>
        </p:nvCxnSpPr>
        <p:spPr>
          <a:xfrm flipH="1">
            <a:off x="11876900" y="4079575"/>
            <a:ext cx="215100" cy="195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778" name="Google Shape;778;g6ec375cd00_0_739"/>
          <p:cNvCxnSpPr/>
          <p:nvPr/>
        </p:nvCxnSpPr>
        <p:spPr>
          <a:xfrm flipH="1" rot="10800000">
            <a:off x="11025625" y="4921025"/>
            <a:ext cx="117300" cy="1173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779" name="Google Shape;779;g6ec375cd00_0_739"/>
          <p:cNvCxnSpPr/>
          <p:nvPr/>
        </p:nvCxnSpPr>
        <p:spPr>
          <a:xfrm flipH="1" rot="10800000">
            <a:off x="11191950" y="4373150"/>
            <a:ext cx="782700" cy="7728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780" name="Google Shape;780;g6ec375cd00_0_739"/>
          <p:cNvCxnSpPr/>
          <p:nvPr/>
        </p:nvCxnSpPr>
        <p:spPr>
          <a:xfrm rot="10800000">
            <a:off x="11866975" y="4363300"/>
            <a:ext cx="1272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781" name="Google Shape;781;g6ec375cd00_0_739"/>
          <p:cNvCxnSpPr/>
          <p:nvPr/>
        </p:nvCxnSpPr>
        <p:spPr>
          <a:xfrm flipH="1" rot="10800000">
            <a:off x="11035400" y="5087325"/>
            <a:ext cx="205500" cy="2445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782" name="Google Shape;782;g6ec375cd00_0_739"/>
          <p:cNvCxnSpPr/>
          <p:nvPr/>
        </p:nvCxnSpPr>
        <p:spPr>
          <a:xfrm flipH="1" rot="10800000">
            <a:off x="11152800" y="4559025"/>
            <a:ext cx="861000" cy="9489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783" name="Google Shape;783;g6ec375cd00_0_739"/>
          <p:cNvCxnSpPr/>
          <p:nvPr/>
        </p:nvCxnSpPr>
        <p:spPr>
          <a:xfrm rot="10800000">
            <a:off x="11818200" y="4549175"/>
            <a:ext cx="2151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784" name="Google Shape;784;g6ec375cd00_0_739"/>
          <p:cNvCxnSpPr/>
          <p:nvPr/>
        </p:nvCxnSpPr>
        <p:spPr>
          <a:xfrm flipH="1" rot="10800000">
            <a:off x="7611300" y="4852525"/>
            <a:ext cx="68400" cy="684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785" name="Google Shape;785;g6ec375cd00_0_739"/>
          <p:cNvCxnSpPr/>
          <p:nvPr/>
        </p:nvCxnSpPr>
        <p:spPr>
          <a:xfrm flipH="1" rot="10800000">
            <a:off x="7327600" y="4871975"/>
            <a:ext cx="205500" cy="2055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786" name="Google Shape;786;g6ec375cd00_0_739"/>
          <p:cNvCxnSpPr/>
          <p:nvPr/>
        </p:nvCxnSpPr>
        <p:spPr>
          <a:xfrm flipH="1" rot="10800000">
            <a:off x="7474350" y="5067650"/>
            <a:ext cx="137100" cy="1272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787" name="Google Shape;787;g6ec375cd00_0_739"/>
          <p:cNvCxnSpPr/>
          <p:nvPr/>
        </p:nvCxnSpPr>
        <p:spPr>
          <a:xfrm flipH="1" rot="10800000">
            <a:off x="7308025" y="5077450"/>
            <a:ext cx="166200" cy="3033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788" name="Google Shape;788;g6ec375cd00_0_739"/>
          <p:cNvCxnSpPr/>
          <p:nvPr/>
        </p:nvCxnSpPr>
        <p:spPr>
          <a:xfrm flipH="1" rot="10800000">
            <a:off x="7435200" y="5331950"/>
            <a:ext cx="176100" cy="1662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789" name="Google Shape;789;g6ec375cd00_0_739"/>
          <p:cNvSpPr/>
          <p:nvPr/>
        </p:nvSpPr>
        <p:spPr>
          <a:xfrm>
            <a:off x="8303543" y="4020875"/>
            <a:ext cx="442600" cy="371950"/>
          </a:xfrm>
          <a:custGeom>
            <a:rect b="b" l="l" r="r" t="t"/>
            <a:pathLst>
              <a:path extrusionOk="0" h="14878" w="17704">
                <a:moveTo>
                  <a:pt x="17704" y="0"/>
                </a:moveTo>
                <a:cubicBezTo>
                  <a:pt x="12190" y="502"/>
                  <a:pt x="5575" y="390"/>
                  <a:pt x="1660" y="4305"/>
                </a:cubicBezTo>
                <a:cubicBezTo>
                  <a:pt x="-554" y="6519"/>
                  <a:pt x="-554" y="11483"/>
                  <a:pt x="1660" y="13697"/>
                </a:cubicBezTo>
                <a:cubicBezTo>
                  <a:pt x="5907" y="17944"/>
                  <a:pt x="15074" y="9349"/>
                  <a:pt x="16530" y="3522"/>
                </a:cubicBezTo>
                <a:cubicBezTo>
                  <a:pt x="16742" y="2673"/>
                  <a:pt x="16231" y="1174"/>
                  <a:pt x="15356" y="1174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790" name="Google Shape;790;g6ec375cd00_0_739"/>
          <p:cNvSpPr/>
          <p:nvPr/>
        </p:nvSpPr>
        <p:spPr>
          <a:xfrm>
            <a:off x="8736375" y="4148075"/>
            <a:ext cx="303275" cy="166300"/>
          </a:xfrm>
          <a:custGeom>
            <a:rect b="b" l="l" r="r" t="t"/>
            <a:pathLst>
              <a:path extrusionOk="0" h="6652" w="12131">
                <a:moveTo>
                  <a:pt x="12131" y="0"/>
                </a:moveTo>
                <a:cubicBezTo>
                  <a:pt x="7892" y="1816"/>
                  <a:pt x="3259" y="3389"/>
                  <a:pt x="0" y="6652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791" name="Google Shape;791;g6ec375cd00_0_739"/>
          <p:cNvSpPr/>
          <p:nvPr/>
        </p:nvSpPr>
        <p:spPr>
          <a:xfrm>
            <a:off x="8843975" y="4118725"/>
            <a:ext cx="39150" cy="225000"/>
          </a:xfrm>
          <a:custGeom>
            <a:rect b="b" l="l" r="r" t="t"/>
            <a:pathLst>
              <a:path extrusionOk="0" h="9000" w="1566">
                <a:moveTo>
                  <a:pt x="1566" y="0"/>
                </a:moveTo>
                <a:cubicBezTo>
                  <a:pt x="1566" y="3045"/>
                  <a:pt x="0" y="5955"/>
                  <a:pt x="0" y="9000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792" name="Google Shape;792;g6ec375cd00_0_739"/>
          <p:cNvSpPr/>
          <p:nvPr/>
        </p:nvSpPr>
        <p:spPr>
          <a:xfrm>
            <a:off x="9137475" y="4054492"/>
            <a:ext cx="273925" cy="230525"/>
          </a:xfrm>
          <a:custGeom>
            <a:rect b="b" l="l" r="r" t="t"/>
            <a:pathLst>
              <a:path extrusionOk="0" h="9221" w="10957">
                <a:moveTo>
                  <a:pt x="0" y="1395"/>
                </a:moveTo>
                <a:cubicBezTo>
                  <a:pt x="30" y="1395"/>
                  <a:pt x="10957" y="-565"/>
                  <a:pt x="10957" y="221"/>
                </a:cubicBezTo>
                <a:cubicBezTo>
                  <a:pt x="10957" y="1891"/>
                  <a:pt x="8327" y="2282"/>
                  <a:pt x="7044" y="3351"/>
                </a:cubicBezTo>
                <a:cubicBezTo>
                  <a:pt x="4696" y="5307"/>
                  <a:pt x="2734" y="7856"/>
                  <a:pt x="0" y="9221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793" name="Google Shape;793;g6ec375cd00_0_739"/>
          <p:cNvSpPr/>
          <p:nvPr/>
        </p:nvSpPr>
        <p:spPr>
          <a:xfrm>
            <a:off x="9391850" y="4050225"/>
            <a:ext cx="366850" cy="283725"/>
          </a:xfrm>
          <a:custGeom>
            <a:rect b="b" l="l" r="r" t="t"/>
            <a:pathLst>
              <a:path extrusionOk="0" h="11349" w="14674">
                <a:moveTo>
                  <a:pt x="7043" y="0"/>
                </a:moveTo>
                <a:cubicBezTo>
                  <a:pt x="9786" y="0"/>
                  <a:pt x="15706" y="1069"/>
                  <a:pt x="14479" y="3522"/>
                </a:cubicBezTo>
                <a:cubicBezTo>
                  <a:pt x="12126" y="8225"/>
                  <a:pt x="0" y="4525"/>
                  <a:pt x="0" y="9783"/>
                </a:cubicBezTo>
                <a:cubicBezTo>
                  <a:pt x="0" y="10964"/>
                  <a:pt x="2341" y="10175"/>
                  <a:pt x="3522" y="10175"/>
                </a:cubicBezTo>
                <a:cubicBezTo>
                  <a:pt x="6418" y="10175"/>
                  <a:pt x="9235" y="11349"/>
                  <a:pt x="12131" y="11349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794" name="Google Shape;794;g6ec375cd00_0_739"/>
          <p:cNvSpPr/>
          <p:nvPr/>
        </p:nvSpPr>
        <p:spPr>
          <a:xfrm>
            <a:off x="9832075" y="4041843"/>
            <a:ext cx="423025" cy="355100"/>
          </a:xfrm>
          <a:custGeom>
            <a:rect b="b" l="l" r="r" t="t"/>
            <a:pathLst>
              <a:path extrusionOk="0" h="14204" w="16921">
                <a:moveTo>
                  <a:pt x="8218" y="335"/>
                </a:moveTo>
                <a:cubicBezTo>
                  <a:pt x="11160" y="-645"/>
                  <a:pt x="17579" y="849"/>
                  <a:pt x="16827" y="3857"/>
                </a:cubicBezTo>
                <a:cubicBezTo>
                  <a:pt x="15937" y="7421"/>
                  <a:pt x="9935" y="6988"/>
                  <a:pt x="6262" y="6988"/>
                </a:cubicBezTo>
                <a:cubicBezTo>
                  <a:pt x="5148" y="6988"/>
                  <a:pt x="8723" y="7271"/>
                  <a:pt x="9392" y="8162"/>
                </a:cubicBezTo>
                <a:cubicBezTo>
                  <a:pt x="10344" y="9431"/>
                  <a:pt x="11297" y="11736"/>
                  <a:pt x="10175" y="12858"/>
                </a:cubicBezTo>
                <a:cubicBezTo>
                  <a:pt x="7770" y="15263"/>
                  <a:pt x="3402" y="13640"/>
                  <a:pt x="0" y="13640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795" name="Google Shape;795;g6ec375cd00_0_739"/>
          <p:cNvSpPr txBox="1"/>
          <p:nvPr/>
        </p:nvSpPr>
        <p:spPr>
          <a:xfrm>
            <a:off x="7096125" y="1447800"/>
            <a:ext cx="1542900" cy="61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400">
                <a:latin typeface="Twentieth Century"/>
                <a:ea typeface="Twentieth Century"/>
                <a:cs typeface="Twentieth Century"/>
                <a:sym typeface="Twentieth Century"/>
              </a:rPr>
              <a:t>RAM</a:t>
            </a:r>
            <a:endParaRPr sz="2400"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99" name="Shape 7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0" name="Google Shape;800;g6ec375cd00_0_810"/>
          <p:cNvSpPr txBox="1"/>
          <p:nvPr>
            <p:ph idx="4294967295" type="ctrTitle"/>
          </p:nvPr>
        </p:nvSpPr>
        <p:spPr>
          <a:xfrm>
            <a:off x="8168925" y="5524900"/>
            <a:ext cx="2709900" cy="48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wentieth Century"/>
              <a:buNone/>
            </a:pPr>
            <a:r>
              <a:rPr lang="de-DE"/>
              <a:t>Stapel Stack</a:t>
            </a:r>
            <a:endParaRPr b="0" i="0" sz="36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801" name="Google Shape;801;g6ec375cd00_0_810"/>
          <p:cNvSpPr/>
          <p:nvPr/>
        </p:nvSpPr>
        <p:spPr>
          <a:xfrm>
            <a:off x="2645300" y="4898663"/>
            <a:ext cx="3775200" cy="1653300"/>
          </a:xfrm>
          <a:prstGeom prst="wedgeRoundRectCallout">
            <a:avLst>
              <a:gd fmla="val -62293" name="adj1"/>
              <a:gd fmla="val -122761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>
                <a:solidFill>
                  <a:srgbClr val="0000FF"/>
                </a:solidFill>
              </a:rPr>
              <a:t>Es können sehr viele Registerwerte zwischengespeichert werden</a:t>
            </a:r>
            <a:endParaRPr b="0" i="0" sz="2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02" name="Google Shape;802;g6ec375cd00_0_8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38175" y="1477875"/>
            <a:ext cx="2827349" cy="1779926"/>
          </a:xfrm>
          <a:prstGeom prst="rect">
            <a:avLst/>
          </a:prstGeom>
          <a:noFill/>
          <a:ln>
            <a:noFill/>
          </a:ln>
        </p:spPr>
      </p:pic>
      <p:sp>
        <p:nvSpPr>
          <p:cNvPr id="803" name="Google Shape;803;g6ec375cd00_0_810"/>
          <p:cNvSpPr txBox="1"/>
          <p:nvPr/>
        </p:nvSpPr>
        <p:spPr>
          <a:xfrm>
            <a:off x="3541500" y="2651250"/>
            <a:ext cx="733800" cy="48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400">
                <a:latin typeface="Twentieth Century"/>
                <a:ea typeface="Twentieth Century"/>
                <a:cs typeface="Twentieth Century"/>
                <a:sym typeface="Twentieth Century"/>
              </a:rPr>
              <a:t>R0</a:t>
            </a:r>
            <a:endParaRPr sz="2400"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pic>
        <p:nvPicPr>
          <p:cNvPr id="804" name="Google Shape;804;g6ec375cd00_0_81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18860" y="1724814"/>
            <a:ext cx="1823474" cy="2342473"/>
          </a:xfrm>
          <a:prstGeom prst="rect">
            <a:avLst/>
          </a:prstGeom>
          <a:noFill/>
          <a:ln>
            <a:noFill/>
          </a:ln>
        </p:spPr>
      </p:pic>
      <p:sp>
        <p:nvSpPr>
          <p:cNvPr id="805" name="Google Shape;805;g6ec375cd00_0_810"/>
          <p:cNvSpPr txBox="1"/>
          <p:nvPr/>
        </p:nvSpPr>
        <p:spPr>
          <a:xfrm>
            <a:off x="3262650" y="1897275"/>
            <a:ext cx="1291500" cy="38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de-DE" sz="2400">
                <a:latin typeface="Twentieth Century"/>
                <a:ea typeface="Twentieth Century"/>
                <a:cs typeface="Twentieth Century"/>
                <a:sym typeface="Twentieth Century"/>
              </a:rPr>
              <a:t>0x5555</a:t>
            </a:r>
            <a:endParaRPr b="1" sz="2400"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cxnSp>
        <p:nvCxnSpPr>
          <p:cNvPr id="806" name="Google Shape;806;g6ec375cd00_0_810"/>
          <p:cNvCxnSpPr/>
          <p:nvPr/>
        </p:nvCxnSpPr>
        <p:spPr>
          <a:xfrm flipH="1" rot="10800000">
            <a:off x="11094100" y="4646925"/>
            <a:ext cx="186000" cy="1566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807" name="Google Shape;807;g6ec375cd00_0_810"/>
          <p:cNvCxnSpPr/>
          <p:nvPr/>
        </p:nvCxnSpPr>
        <p:spPr>
          <a:xfrm flipH="1" rot="10800000">
            <a:off x="7425425" y="3971950"/>
            <a:ext cx="939300" cy="8805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808" name="Google Shape;808;g6ec375cd00_0_810"/>
          <p:cNvCxnSpPr/>
          <p:nvPr/>
        </p:nvCxnSpPr>
        <p:spPr>
          <a:xfrm flipH="1" rot="10800000">
            <a:off x="11309350" y="4069775"/>
            <a:ext cx="812400" cy="8316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809" name="Google Shape;809;g6ec375cd00_0_810"/>
          <p:cNvSpPr/>
          <p:nvPr/>
        </p:nvSpPr>
        <p:spPr>
          <a:xfrm>
            <a:off x="7288450" y="5194770"/>
            <a:ext cx="3727375" cy="177725"/>
          </a:xfrm>
          <a:custGeom>
            <a:rect b="b" l="l" r="r" t="t"/>
            <a:pathLst>
              <a:path extrusionOk="0" h="7109" w="149095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810" name="Google Shape;810;g6ec375cd00_0_810"/>
          <p:cNvSpPr/>
          <p:nvPr/>
        </p:nvSpPr>
        <p:spPr>
          <a:xfrm>
            <a:off x="7440850" y="5347170"/>
            <a:ext cx="3727375" cy="177725"/>
          </a:xfrm>
          <a:custGeom>
            <a:rect b="b" l="l" r="r" t="t"/>
            <a:pathLst>
              <a:path extrusionOk="0" h="7109" w="149095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811" name="Google Shape;811;g6ec375cd00_0_810"/>
          <p:cNvSpPr/>
          <p:nvPr/>
        </p:nvSpPr>
        <p:spPr>
          <a:xfrm>
            <a:off x="7440850" y="5017045"/>
            <a:ext cx="3727375" cy="177725"/>
          </a:xfrm>
          <a:custGeom>
            <a:rect b="b" l="l" r="r" t="t"/>
            <a:pathLst>
              <a:path extrusionOk="0" h="7109" w="149095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812" name="Google Shape;812;g6ec375cd00_0_810"/>
          <p:cNvSpPr/>
          <p:nvPr/>
        </p:nvSpPr>
        <p:spPr>
          <a:xfrm>
            <a:off x="7288450" y="4898670"/>
            <a:ext cx="3727375" cy="177725"/>
          </a:xfrm>
          <a:custGeom>
            <a:rect b="b" l="l" r="r" t="t"/>
            <a:pathLst>
              <a:path extrusionOk="0" h="7109" w="149095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813" name="Google Shape;813;g6ec375cd00_0_810"/>
          <p:cNvSpPr/>
          <p:nvPr/>
        </p:nvSpPr>
        <p:spPr>
          <a:xfrm>
            <a:off x="7585000" y="4756445"/>
            <a:ext cx="3727375" cy="177725"/>
          </a:xfrm>
          <a:custGeom>
            <a:rect b="b" l="l" r="r" t="t"/>
            <a:pathLst>
              <a:path extrusionOk="0" h="7109" w="149095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814" name="Google Shape;814;g6ec375cd00_0_810"/>
          <p:cNvSpPr/>
          <p:nvPr/>
        </p:nvSpPr>
        <p:spPr>
          <a:xfrm>
            <a:off x="7375400" y="4686920"/>
            <a:ext cx="3727375" cy="177725"/>
          </a:xfrm>
          <a:custGeom>
            <a:rect b="b" l="l" r="r" t="t"/>
            <a:pathLst>
              <a:path extrusionOk="0" h="7109" w="149095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grpSp>
        <p:nvGrpSpPr>
          <p:cNvPr id="815" name="Google Shape;815;g6ec375cd00_0_810"/>
          <p:cNvGrpSpPr/>
          <p:nvPr/>
        </p:nvGrpSpPr>
        <p:grpSpPr>
          <a:xfrm>
            <a:off x="7664775" y="3696820"/>
            <a:ext cx="4527225" cy="976750"/>
            <a:chOff x="7664775" y="3696820"/>
            <a:chExt cx="4527225" cy="976750"/>
          </a:xfrm>
        </p:grpSpPr>
        <p:sp>
          <p:nvSpPr>
            <p:cNvPr id="816" name="Google Shape;816;g6ec375cd00_0_810"/>
            <p:cNvSpPr/>
            <p:nvPr/>
          </p:nvSpPr>
          <p:spPr>
            <a:xfrm>
              <a:off x="8464625" y="3696820"/>
              <a:ext cx="3727375" cy="177725"/>
            </a:xfrm>
            <a:custGeom>
              <a:rect b="b" l="l" r="r" t="t"/>
              <a:pathLst>
                <a:path extrusionOk="0" h="7109" w="149095">
                  <a:moveTo>
                    <a:pt x="0" y="7109"/>
                  </a:moveTo>
                  <a:cubicBezTo>
                    <a:pt x="11936" y="5935"/>
                    <a:pt x="46764" y="326"/>
                    <a:pt x="71613" y="65"/>
                  </a:cubicBezTo>
                  <a:cubicBezTo>
                    <a:pt x="96462" y="-196"/>
                    <a:pt x="136181" y="4631"/>
                    <a:pt x="149095" y="5544"/>
                  </a:cubicBezTo>
                </a:path>
              </a:pathLst>
            </a:custGeom>
            <a:noFill/>
            <a:ln cap="flat" cmpd="sng" w="2857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cxnSp>
          <p:nvCxnSpPr>
            <p:cNvPr id="817" name="Google Shape;817;g6ec375cd00_0_810"/>
            <p:cNvCxnSpPr/>
            <p:nvPr/>
          </p:nvCxnSpPr>
          <p:spPr>
            <a:xfrm flipH="1" rot="10800000">
              <a:off x="7689575" y="3883975"/>
              <a:ext cx="772800" cy="7728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818" name="Google Shape;818;g6ec375cd00_0_810"/>
            <p:cNvCxnSpPr/>
            <p:nvPr/>
          </p:nvCxnSpPr>
          <p:spPr>
            <a:xfrm flipH="1" rot="10800000">
              <a:off x="11392150" y="3809900"/>
              <a:ext cx="772800" cy="7728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819" name="Google Shape;819;g6ec375cd00_0_810"/>
            <p:cNvSpPr/>
            <p:nvPr/>
          </p:nvSpPr>
          <p:spPr>
            <a:xfrm>
              <a:off x="7664775" y="4495845"/>
              <a:ext cx="3727375" cy="177725"/>
            </a:xfrm>
            <a:custGeom>
              <a:rect b="b" l="l" r="r" t="t"/>
              <a:pathLst>
                <a:path extrusionOk="0" h="7109" w="149095">
                  <a:moveTo>
                    <a:pt x="0" y="7109"/>
                  </a:moveTo>
                  <a:cubicBezTo>
                    <a:pt x="11936" y="5935"/>
                    <a:pt x="46764" y="326"/>
                    <a:pt x="71613" y="65"/>
                  </a:cubicBezTo>
                  <a:cubicBezTo>
                    <a:pt x="96462" y="-196"/>
                    <a:pt x="136181" y="4631"/>
                    <a:pt x="149095" y="5544"/>
                  </a:cubicBezTo>
                </a:path>
              </a:pathLst>
            </a:custGeom>
            <a:noFill/>
            <a:ln cap="flat" cmpd="sng" w="2857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</p:grpSp>
      <p:cxnSp>
        <p:nvCxnSpPr>
          <p:cNvPr id="820" name="Google Shape;820;g6ec375cd00_0_810"/>
          <p:cNvCxnSpPr/>
          <p:nvPr/>
        </p:nvCxnSpPr>
        <p:spPr>
          <a:xfrm flipH="1">
            <a:off x="11876900" y="4079575"/>
            <a:ext cx="215100" cy="195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821" name="Google Shape;821;g6ec375cd00_0_810"/>
          <p:cNvCxnSpPr/>
          <p:nvPr/>
        </p:nvCxnSpPr>
        <p:spPr>
          <a:xfrm flipH="1" rot="10800000">
            <a:off x="11025625" y="4921025"/>
            <a:ext cx="117300" cy="1173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822" name="Google Shape;822;g6ec375cd00_0_810"/>
          <p:cNvCxnSpPr/>
          <p:nvPr/>
        </p:nvCxnSpPr>
        <p:spPr>
          <a:xfrm flipH="1" rot="10800000">
            <a:off x="11191950" y="4373150"/>
            <a:ext cx="782700" cy="7728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823" name="Google Shape;823;g6ec375cd00_0_810"/>
          <p:cNvCxnSpPr/>
          <p:nvPr/>
        </p:nvCxnSpPr>
        <p:spPr>
          <a:xfrm rot="10800000">
            <a:off x="11866975" y="4363300"/>
            <a:ext cx="1272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824" name="Google Shape;824;g6ec375cd00_0_810"/>
          <p:cNvCxnSpPr/>
          <p:nvPr/>
        </p:nvCxnSpPr>
        <p:spPr>
          <a:xfrm flipH="1" rot="10800000">
            <a:off x="11035400" y="5087325"/>
            <a:ext cx="205500" cy="2445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825" name="Google Shape;825;g6ec375cd00_0_810"/>
          <p:cNvCxnSpPr/>
          <p:nvPr/>
        </p:nvCxnSpPr>
        <p:spPr>
          <a:xfrm flipH="1" rot="10800000">
            <a:off x="11152800" y="4559025"/>
            <a:ext cx="861000" cy="9489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826" name="Google Shape;826;g6ec375cd00_0_810"/>
          <p:cNvCxnSpPr/>
          <p:nvPr/>
        </p:nvCxnSpPr>
        <p:spPr>
          <a:xfrm rot="10800000">
            <a:off x="11818200" y="4549175"/>
            <a:ext cx="2151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827" name="Google Shape;827;g6ec375cd00_0_810"/>
          <p:cNvCxnSpPr/>
          <p:nvPr/>
        </p:nvCxnSpPr>
        <p:spPr>
          <a:xfrm flipH="1" rot="10800000">
            <a:off x="7611300" y="4852525"/>
            <a:ext cx="68400" cy="684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828" name="Google Shape;828;g6ec375cd00_0_810"/>
          <p:cNvCxnSpPr/>
          <p:nvPr/>
        </p:nvCxnSpPr>
        <p:spPr>
          <a:xfrm flipH="1" rot="10800000">
            <a:off x="7327600" y="4871975"/>
            <a:ext cx="205500" cy="2055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829" name="Google Shape;829;g6ec375cd00_0_810"/>
          <p:cNvCxnSpPr/>
          <p:nvPr/>
        </p:nvCxnSpPr>
        <p:spPr>
          <a:xfrm flipH="1" rot="10800000">
            <a:off x="7474350" y="5067650"/>
            <a:ext cx="137100" cy="1272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830" name="Google Shape;830;g6ec375cd00_0_810"/>
          <p:cNvCxnSpPr/>
          <p:nvPr/>
        </p:nvCxnSpPr>
        <p:spPr>
          <a:xfrm flipH="1" rot="10800000">
            <a:off x="7308025" y="5077450"/>
            <a:ext cx="166200" cy="3033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831" name="Google Shape;831;g6ec375cd00_0_810"/>
          <p:cNvCxnSpPr/>
          <p:nvPr/>
        </p:nvCxnSpPr>
        <p:spPr>
          <a:xfrm flipH="1" rot="10800000">
            <a:off x="7435200" y="5331950"/>
            <a:ext cx="176100" cy="1662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832" name="Google Shape;832;g6ec375cd00_0_810"/>
          <p:cNvSpPr/>
          <p:nvPr/>
        </p:nvSpPr>
        <p:spPr>
          <a:xfrm>
            <a:off x="8303543" y="4020875"/>
            <a:ext cx="442600" cy="371950"/>
          </a:xfrm>
          <a:custGeom>
            <a:rect b="b" l="l" r="r" t="t"/>
            <a:pathLst>
              <a:path extrusionOk="0" h="14878" w="17704">
                <a:moveTo>
                  <a:pt x="17704" y="0"/>
                </a:moveTo>
                <a:cubicBezTo>
                  <a:pt x="12190" y="502"/>
                  <a:pt x="5575" y="390"/>
                  <a:pt x="1660" y="4305"/>
                </a:cubicBezTo>
                <a:cubicBezTo>
                  <a:pt x="-554" y="6519"/>
                  <a:pt x="-554" y="11483"/>
                  <a:pt x="1660" y="13697"/>
                </a:cubicBezTo>
                <a:cubicBezTo>
                  <a:pt x="5907" y="17944"/>
                  <a:pt x="15074" y="9349"/>
                  <a:pt x="16530" y="3522"/>
                </a:cubicBezTo>
                <a:cubicBezTo>
                  <a:pt x="16742" y="2673"/>
                  <a:pt x="16231" y="1174"/>
                  <a:pt x="15356" y="1174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833" name="Google Shape;833;g6ec375cd00_0_810"/>
          <p:cNvSpPr/>
          <p:nvPr/>
        </p:nvSpPr>
        <p:spPr>
          <a:xfrm>
            <a:off x="8736375" y="4148075"/>
            <a:ext cx="303275" cy="166300"/>
          </a:xfrm>
          <a:custGeom>
            <a:rect b="b" l="l" r="r" t="t"/>
            <a:pathLst>
              <a:path extrusionOk="0" h="6652" w="12131">
                <a:moveTo>
                  <a:pt x="12131" y="0"/>
                </a:moveTo>
                <a:cubicBezTo>
                  <a:pt x="7892" y="1816"/>
                  <a:pt x="3259" y="3389"/>
                  <a:pt x="0" y="6652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834" name="Google Shape;834;g6ec375cd00_0_810"/>
          <p:cNvSpPr/>
          <p:nvPr/>
        </p:nvSpPr>
        <p:spPr>
          <a:xfrm>
            <a:off x="8843975" y="4118725"/>
            <a:ext cx="39150" cy="225000"/>
          </a:xfrm>
          <a:custGeom>
            <a:rect b="b" l="l" r="r" t="t"/>
            <a:pathLst>
              <a:path extrusionOk="0" h="9000" w="1566">
                <a:moveTo>
                  <a:pt x="1566" y="0"/>
                </a:moveTo>
                <a:cubicBezTo>
                  <a:pt x="1566" y="3045"/>
                  <a:pt x="0" y="5955"/>
                  <a:pt x="0" y="9000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835" name="Google Shape;835;g6ec375cd00_0_810"/>
          <p:cNvSpPr/>
          <p:nvPr/>
        </p:nvSpPr>
        <p:spPr>
          <a:xfrm>
            <a:off x="9137475" y="4054492"/>
            <a:ext cx="273925" cy="230525"/>
          </a:xfrm>
          <a:custGeom>
            <a:rect b="b" l="l" r="r" t="t"/>
            <a:pathLst>
              <a:path extrusionOk="0" h="9221" w="10957">
                <a:moveTo>
                  <a:pt x="0" y="1395"/>
                </a:moveTo>
                <a:cubicBezTo>
                  <a:pt x="30" y="1395"/>
                  <a:pt x="10957" y="-565"/>
                  <a:pt x="10957" y="221"/>
                </a:cubicBezTo>
                <a:cubicBezTo>
                  <a:pt x="10957" y="1891"/>
                  <a:pt x="8327" y="2282"/>
                  <a:pt x="7044" y="3351"/>
                </a:cubicBezTo>
                <a:cubicBezTo>
                  <a:pt x="4696" y="5307"/>
                  <a:pt x="2734" y="7856"/>
                  <a:pt x="0" y="9221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836" name="Google Shape;836;g6ec375cd00_0_810"/>
          <p:cNvSpPr/>
          <p:nvPr/>
        </p:nvSpPr>
        <p:spPr>
          <a:xfrm>
            <a:off x="9391850" y="4050225"/>
            <a:ext cx="366850" cy="283725"/>
          </a:xfrm>
          <a:custGeom>
            <a:rect b="b" l="l" r="r" t="t"/>
            <a:pathLst>
              <a:path extrusionOk="0" h="11349" w="14674">
                <a:moveTo>
                  <a:pt x="7043" y="0"/>
                </a:moveTo>
                <a:cubicBezTo>
                  <a:pt x="9786" y="0"/>
                  <a:pt x="15706" y="1069"/>
                  <a:pt x="14479" y="3522"/>
                </a:cubicBezTo>
                <a:cubicBezTo>
                  <a:pt x="12126" y="8225"/>
                  <a:pt x="0" y="4525"/>
                  <a:pt x="0" y="9783"/>
                </a:cubicBezTo>
                <a:cubicBezTo>
                  <a:pt x="0" y="10964"/>
                  <a:pt x="2341" y="10175"/>
                  <a:pt x="3522" y="10175"/>
                </a:cubicBezTo>
                <a:cubicBezTo>
                  <a:pt x="6418" y="10175"/>
                  <a:pt x="9235" y="11349"/>
                  <a:pt x="12131" y="11349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837" name="Google Shape;837;g6ec375cd00_0_810"/>
          <p:cNvSpPr/>
          <p:nvPr/>
        </p:nvSpPr>
        <p:spPr>
          <a:xfrm>
            <a:off x="9832075" y="4041843"/>
            <a:ext cx="423025" cy="355100"/>
          </a:xfrm>
          <a:custGeom>
            <a:rect b="b" l="l" r="r" t="t"/>
            <a:pathLst>
              <a:path extrusionOk="0" h="14204" w="16921">
                <a:moveTo>
                  <a:pt x="8218" y="335"/>
                </a:moveTo>
                <a:cubicBezTo>
                  <a:pt x="11160" y="-645"/>
                  <a:pt x="17579" y="849"/>
                  <a:pt x="16827" y="3857"/>
                </a:cubicBezTo>
                <a:cubicBezTo>
                  <a:pt x="15937" y="7421"/>
                  <a:pt x="9935" y="6988"/>
                  <a:pt x="6262" y="6988"/>
                </a:cubicBezTo>
                <a:cubicBezTo>
                  <a:pt x="5148" y="6988"/>
                  <a:pt x="8723" y="7271"/>
                  <a:pt x="9392" y="8162"/>
                </a:cubicBezTo>
                <a:cubicBezTo>
                  <a:pt x="10344" y="9431"/>
                  <a:pt x="11297" y="11736"/>
                  <a:pt x="10175" y="12858"/>
                </a:cubicBezTo>
                <a:cubicBezTo>
                  <a:pt x="7770" y="15263"/>
                  <a:pt x="3402" y="13640"/>
                  <a:pt x="0" y="13640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grpSp>
        <p:nvGrpSpPr>
          <p:cNvPr id="838" name="Google Shape;838;g6ec375cd00_0_810"/>
          <p:cNvGrpSpPr/>
          <p:nvPr/>
        </p:nvGrpSpPr>
        <p:grpSpPr>
          <a:xfrm>
            <a:off x="7375388" y="2637207"/>
            <a:ext cx="4527225" cy="976750"/>
            <a:chOff x="6488588" y="1674495"/>
            <a:chExt cx="4527225" cy="976750"/>
          </a:xfrm>
        </p:grpSpPr>
        <p:grpSp>
          <p:nvGrpSpPr>
            <p:cNvPr id="839" name="Google Shape;839;g6ec375cd00_0_810"/>
            <p:cNvGrpSpPr/>
            <p:nvPr/>
          </p:nvGrpSpPr>
          <p:grpSpPr>
            <a:xfrm>
              <a:off x="6488588" y="1674495"/>
              <a:ext cx="4527225" cy="976750"/>
              <a:chOff x="7664775" y="3696820"/>
              <a:chExt cx="4527225" cy="976750"/>
            </a:xfrm>
          </p:grpSpPr>
          <p:sp>
            <p:nvSpPr>
              <p:cNvPr id="840" name="Google Shape;840;g6ec375cd00_0_810"/>
              <p:cNvSpPr/>
              <p:nvPr/>
            </p:nvSpPr>
            <p:spPr>
              <a:xfrm>
                <a:off x="8464625" y="3696820"/>
                <a:ext cx="3727375" cy="177725"/>
              </a:xfrm>
              <a:custGeom>
                <a:rect b="b" l="l" r="r" t="t"/>
                <a:pathLst>
                  <a:path extrusionOk="0" h="7109" w="149095">
                    <a:moveTo>
                      <a:pt x="0" y="7109"/>
                    </a:moveTo>
                    <a:cubicBezTo>
                      <a:pt x="11936" y="5935"/>
                      <a:pt x="46764" y="326"/>
                      <a:pt x="71613" y="65"/>
                    </a:cubicBezTo>
                    <a:cubicBezTo>
                      <a:pt x="96462" y="-196"/>
                      <a:pt x="136181" y="4631"/>
                      <a:pt x="149095" y="554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cxnSp>
            <p:nvCxnSpPr>
              <p:cNvPr id="841" name="Google Shape;841;g6ec375cd00_0_810"/>
              <p:cNvCxnSpPr/>
              <p:nvPr/>
            </p:nvCxnSpPr>
            <p:spPr>
              <a:xfrm flipH="1" rot="10800000">
                <a:off x="7689575" y="3883975"/>
                <a:ext cx="772800" cy="77280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842" name="Google Shape;842;g6ec375cd00_0_810"/>
              <p:cNvCxnSpPr/>
              <p:nvPr/>
            </p:nvCxnSpPr>
            <p:spPr>
              <a:xfrm flipH="1" rot="10800000">
                <a:off x="11392150" y="3809900"/>
                <a:ext cx="772800" cy="77280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843" name="Google Shape;843;g6ec375cd00_0_810"/>
              <p:cNvSpPr/>
              <p:nvPr/>
            </p:nvSpPr>
            <p:spPr>
              <a:xfrm>
                <a:off x="7664775" y="4495845"/>
                <a:ext cx="3727375" cy="177725"/>
              </a:xfrm>
              <a:custGeom>
                <a:rect b="b" l="l" r="r" t="t"/>
                <a:pathLst>
                  <a:path extrusionOk="0" h="7109" w="149095">
                    <a:moveTo>
                      <a:pt x="0" y="7109"/>
                    </a:moveTo>
                    <a:cubicBezTo>
                      <a:pt x="11936" y="5935"/>
                      <a:pt x="46764" y="326"/>
                      <a:pt x="71613" y="65"/>
                    </a:cubicBezTo>
                    <a:cubicBezTo>
                      <a:pt x="96462" y="-196"/>
                      <a:pt x="136181" y="4631"/>
                      <a:pt x="149095" y="554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  <p:sp>
          <p:nvSpPr>
            <p:cNvPr id="844" name="Google Shape;844;g6ec375cd00_0_810"/>
            <p:cNvSpPr/>
            <p:nvPr/>
          </p:nvSpPr>
          <p:spPr>
            <a:xfrm>
              <a:off x="7067094" y="1939725"/>
              <a:ext cx="541700" cy="456000"/>
            </a:xfrm>
            <a:custGeom>
              <a:rect b="b" l="l" r="r" t="t"/>
              <a:pathLst>
                <a:path extrusionOk="0" h="18240" w="21668">
                  <a:moveTo>
                    <a:pt x="17475" y="0"/>
                  </a:moveTo>
                  <a:cubicBezTo>
                    <a:pt x="11759" y="5080"/>
                    <a:pt x="-3917" y="9969"/>
                    <a:pt x="925" y="15888"/>
                  </a:cubicBezTo>
                  <a:cubicBezTo>
                    <a:pt x="5467" y="21441"/>
                    <a:pt x="18782" y="16061"/>
                    <a:pt x="21447" y="9400"/>
                  </a:cubicBezTo>
                  <a:cubicBezTo>
                    <a:pt x="22671" y="6341"/>
                    <a:pt x="18473" y="1177"/>
                    <a:pt x="15224" y="1721"/>
                  </a:cubicBezTo>
                </a:path>
              </a:pathLst>
            </a:custGeom>
            <a:noFill/>
            <a:ln cap="flat" cmpd="sng" w="3810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845" name="Google Shape;845;g6ec375cd00_0_810"/>
            <p:cNvSpPr/>
            <p:nvPr/>
          </p:nvSpPr>
          <p:spPr>
            <a:xfrm>
              <a:off x="7603275" y="2088675"/>
              <a:ext cx="327700" cy="221775"/>
            </a:xfrm>
            <a:custGeom>
              <a:rect b="b" l="l" r="r" t="t"/>
              <a:pathLst>
                <a:path extrusionOk="0" h="8871" w="13108">
                  <a:moveTo>
                    <a:pt x="13108" y="0"/>
                  </a:moveTo>
                  <a:cubicBezTo>
                    <a:pt x="10395" y="4525"/>
                    <a:pt x="4525" y="6158"/>
                    <a:pt x="0" y="8871"/>
                  </a:cubicBezTo>
                </a:path>
              </a:pathLst>
            </a:custGeom>
            <a:noFill/>
            <a:ln cap="flat" cmpd="sng" w="3810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846" name="Google Shape;846;g6ec375cd00_0_810"/>
            <p:cNvSpPr/>
            <p:nvPr/>
          </p:nvSpPr>
          <p:spPr>
            <a:xfrm>
              <a:off x="7728698" y="2088675"/>
              <a:ext cx="50025" cy="268825"/>
            </a:xfrm>
            <a:custGeom>
              <a:rect b="b" l="l" r="r" t="t"/>
              <a:pathLst>
                <a:path extrusionOk="0" h="10753" w="2001">
                  <a:moveTo>
                    <a:pt x="2001" y="0"/>
                  </a:moveTo>
                  <a:cubicBezTo>
                    <a:pt x="2001" y="3433"/>
                    <a:pt x="-1222" y="13139"/>
                    <a:pt x="544" y="10195"/>
                  </a:cubicBezTo>
                </a:path>
              </a:pathLst>
            </a:custGeom>
            <a:noFill/>
            <a:ln cap="flat" cmpd="sng" w="3810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grpSp>
          <p:nvGrpSpPr>
            <p:cNvPr id="847" name="Google Shape;847;g6ec375cd00_0_810"/>
            <p:cNvGrpSpPr/>
            <p:nvPr/>
          </p:nvGrpSpPr>
          <p:grpSpPr>
            <a:xfrm>
              <a:off x="8096500" y="1870200"/>
              <a:ext cx="397200" cy="418836"/>
              <a:chOff x="8096500" y="1870200"/>
              <a:chExt cx="397200" cy="418836"/>
            </a:xfrm>
          </p:grpSpPr>
          <p:sp>
            <p:nvSpPr>
              <p:cNvPr id="848" name="Google Shape;848;g6ec375cd00_0_810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rect b="b" l="l" r="r" t="t"/>
                <a:pathLst>
                  <a:path extrusionOk="0" h="2913" w="12976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849" name="Google Shape;849;g6ec375cd00_0_810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rect b="b" l="l" r="r" t="t"/>
                <a:pathLst>
                  <a:path extrusionOk="0" h="5164" w="2516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850" name="Google Shape;850;g6ec375cd00_0_810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rect b="b" l="l" r="r" t="t"/>
                <a:pathLst>
                  <a:path extrusionOk="0" h="10554" w="15311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  <p:grpSp>
          <p:nvGrpSpPr>
            <p:cNvPr id="851" name="Google Shape;851;g6ec375cd00_0_810"/>
            <p:cNvGrpSpPr/>
            <p:nvPr/>
          </p:nvGrpSpPr>
          <p:grpSpPr>
            <a:xfrm>
              <a:off x="8603075" y="1870200"/>
              <a:ext cx="397200" cy="418836"/>
              <a:chOff x="8096500" y="1870200"/>
              <a:chExt cx="397200" cy="418836"/>
            </a:xfrm>
          </p:grpSpPr>
          <p:sp>
            <p:nvSpPr>
              <p:cNvPr id="852" name="Google Shape;852;g6ec375cd00_0_810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rect b="b" l="l" r="r" t="t"/>
                <a:pathLst>
                  <a:path extrusionOk="0" h="2913" w="12976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853" name="Google Shape;853;g6ec375cd00_0_810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rect b="b" l="l" r="r" t="t"/>
                <a:pathLst>
                  <a:path extrusionOk="0" h="5164" w="2516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854" name="Google Shape;854;g6ec375cd00_0_810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rect b="b" l="l" r="r" t="t"/>
                <a:pathLst>
                  <a:path extrusionOk="0" h="10554" w="15311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  <p:grpSp>
          <p:nvGrpSpPr>
            <p:cNvPr id="855" name="Google Shape;855;g6ec375cd00_0_810"/>
            <p:cNvGrpSpPr/>
            <p:nvPr/>
          </p:nvGrpSpPr>
          <p:grpSpPr>
            <a:xfrm>
              <a:off x="9137475" y="1870200"/>
              <a:ext cx="397200" cy="418836"/>
              <a:chOff x="8096500" y="1870200"/>
              <a:chExt cx="397200" cy="418836"/>
            </a:xfrm>
          </p:grpSpPr>
          <p:sp>
            <p:nvSpPr>
              <p:cNvPr id="856" name="Google Shape;856;g6ec375cd00_0_810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rect b="b" l="l" r="r" t="t"/>
                <a:pathLst>
                  <a:path extrusionOk="0" h="2913" w="12976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857" name="Google Shape;857;g6ec375cd00_0_810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rect b="b" l="l" r="r" t="t"/>
                <a:pathLst>
                  <a:path extrusionOk="0" h="5164" w="2516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858" name="Google Shape;858;g6ec375cd00_0_810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rect b="b" l="l" r="r" t="t"/>
                <a:pathLst>
                  <a:path extrusionOk="0" h="10554" w="15311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  <p:grpSp>
          <p:nvGrpSpPr>
            <p:cNvPr id="859" name="Google Shape;859;g6ec375cd00_0_810"/>
            <p:cNvGrpSpPr/>
            <p:nvPr/>
          </p:nvGrpSpPr>
          <p:grpSpPr>
            <a:xfrm>
              <a:off x="9712225" y="1937075"/>
              <a:ext cx="397200" cy="418836"/>
              <a:chOff x="8096500" y="1870200"/>
              <a:chExt cx="397200" cy="418836"/>
            </a:xfrm>
          </p:grpSpPr>
          <p:sp>
            <p:nvSpPr>
              <p:cNvPr id="860" name="Google Shape;860;g6ec375cd00_0_810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rect b="b" l="l" r="r" t="t"/>
                <a:pathLst>
                  <a:path extrusionOk="0" h="2913" w="12976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861" name="Google Shape;861;g6ec375cd00_0_810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rect b="b" l="l" r="r" t="t"/>
                <a:pathLst>
                  <a:path extrusionOk="0" h="5164" w="2516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862" name="Google Shape;862;g6ec375cd00_0_810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rect b="b" l="l" r="r" t="t"/>
                <a:pathLst>
                  <a:path extrusionOk="0" h="10554" w="15311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</p:grpSp>
      <p:grpSp>
        <p:nvGrpSpPr>
          <p:cNvPr id="863" name="Google Shape;863;g6ec375cd00_0_810"/>
          <p:cNvGrpSpPr/>
          <p:nvPr/>
        </p:nvGrpSpPr>
        <p:grpSpPr>
          <a:xfrm>
            <a:off x="7311650" y="1577582"/>
            <a:ext cx="4527225" cy="976750"/>
            <a:chOff x="6488588" y="1674495"/>
            <a:chExt cx="4527225" cy="976750"/>
          </a:xfrm>
        </p:grpSpPr>
        <p:grpSp>
          <p:nvGrpSpPr>
            <p:cNvPr id="864" name="Google Shape;864;g6ec375cd00_0_810"/>
            <p:cNvGrpSpPr/>
            <p:nvPr/>
          </p:nvGrpSpPr>
          <p:grpSpPr>
            <a:xfrm>
              <a:off x="6488588" y="1674495"/>
              <a:ext cx="4527225" cy="976750"/>
              <a:chOff x="7664775" y="3696820"/>
              <a:chExt cx="4527225" cy="976750"/>
            </a:xfrm>
          </p:grpSpPr>
          <p:sp>
            <p:nvSpPr>
              <p:cNvPr id="865" name="Google Shape;865;g6ec375cd00_0_810"/>
              <p:cNvSpPr/>
              <p:nvPr/>
            </p:nvSpPr>
            <p:spPr>
              <a:xfrm>
                <a:off x="8464625" y="3696820"/>
                <a:ext cx="3727375" cy="177725"/>
              </a:xfrm>
              <a:custGeom>
                <a:rect b="b" l="l" r="r" t="t"/>
                <a:pathLst>
                  <a:path extrusionOk="0" h="7109" w="149095">
                    <a:moveTo>
                      <a:pt x="0" y="7109"/>
                    </a:moveTo>
                    <a:cubicBezTo>
                      <a:pt x="11936" y="5935"/>
                      <a:pt x="46764" y="326"/>
                      <a:pt x="71613" y="65"/>
                    </a:cubicBezTo>
                    <a:cubicBezTo>
                      <a:pt x="96462" y="-196"/>
                      <a:pt x="136181" y="4631"/>
                      <a:pt x="149095" y="554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cxnSp>
            <p:nvCxnSpPr>
              <p:cNvPr id="866" name="Google Shape;866;g6ec375cd00_0_810"/>
              <p:cNvCxnSpPr/>
              <p:nvPr/>
            </p:nvCxnSpPr>
            <p:spPr>
              <a:xfrm flipH="1" rot="10800000">
                <a:off x="7689575" y="3883975"/>
                <a:ext cx="772800" cy="77280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867" name="Google Shape;867;g6ec375cd00_0_810"/>
              <p:cNvCxnSpPr/>
              <p:nvPr/>
            </p:nvCxnSpPr>
            <p:spPr>
              <a:xfrm flipH="1" rot="10800000">
                <a:off x="11392150" y="3809900"/>
                <a:ext cx="772800" cy="77280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868" name="Google Shape;868;g6ec375cd00_0_810"/>
              <p:cNvSpPr/>
              <p:nvPr/>
            </p:nvSpPr>
            <p:spPr>
              <a:xfrm>
                <a:off x="7664775" y="4495845"/>
                <a:ext cx="3727375" cy="177725"/>
              </a:xfrm>
              <a:custGeom>
                <a:rect b="b" l="l" r="r" t="t"/>
                <a:pathLst>
                  <a:path extrusionOk="0" h="7109" w="149095">
                    <a:moveTo>
                      <a:pt x="0" y="7109"/>
                    </a:moveTo>
                    <a:cubicBezTo>
                      <a:pt x="11936" y="5935"/>
                      <a:pt x="46764" y="326"/>
                      <a:pt x="71613" y="65"/>
                    </a:cubicBezTo>
                    <a:cubicBezTo>
                      <a:pt x="96462" y="-196"/>
                      <a:pt x="136181" y="4631"/>
                      <a:pt x="149095" y="554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  <p:sp>
          <p:nvSpPr>
            <p:cNvPr id="869" name="Google Shape;869;g6ec375cd00_0_810"/>
            <p:cNvSpPr/>
            <p:nvPr/>
          </p:nvSpPr>
          <p:spPr>
            <a:xfrm>
              <a:off x="7067094" y="1939725"/>
              <a:ext cx="541700" cy="456000"/>
            </a:xfrm>
            <a:custGeom>
              <a:rect b="b" l="l" r="r" t="t"/>
              <a:pathLst>
                <a:path extrusionOk="0" h="18240" w="21668">
                  <a:moveTo>
                    <a:pt x="17475" y="0"/>
                  </a:moveTo>
                  <a:cubicBezTo>
                    <a:pt x="11759" y="5080"/>
                    <a:pt x="-3917" y="9969"/>
                    <a:pt x="925" y="15888"/>
                  </a:cubicBezTo>
                  <a:cubicBezTo>
                    <a:pt x="5467" y="21441"/>
                    <a:pt x="18782" y="16061"/>
                    <a:pt x="21447" y="9400"/>
                  </a:cubicBezTo>
                  <a:cubicBezTo>
                    <a:pt x="22671" y="6341"/>
                    <a:pt x="18473" y="1177"/>
                    <a:pt x="15224" y="1721"/>
                  </a:cubicBezTo>
                </a:path>
              </a:pathLst>
            </a:custGeom>
            <a:noFill/>
            <a:ln cap="flat" cmpd="sng" w="3810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870" name="Google Shape;870;g6ec375cd00_0_810"/>
            <p:cNvSpPr/>
            <p:nvPr/>
          </p:nvSpPr>
          <p:spPr>
            <a:xfrm>
              <a:off x="7603275" y="2088675"/>
              <a:ext cx="327700" cy="221775"/>
            </a:xfrm>
            <a:custGeom>
              <a:rect b="b" l="l" r="r" t="t"/>
              <a:pathLst>
                <a:path extrusionOk="0" h="8871" w="13108">
                  <a:moveTo>
                    <a:pt x="13108" y="0"/>
                  </a:moveTo>
                  <a:cubicBezTo>
                    <a:pt x="10395" y="4525"/>
                    <a:pt x="4525" y="6158"/>
                    <a:pt x="0" y="8871"/>
                  </a:cubicBezTo>
                </a:path>
              </a:pathLst>
            </a:custGeom>
            <a:noFill/>
            <a:ln cap="flat" cmpd="sng" w="3810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871" name="Google Shape;871;g6ec375cd00_0_810"/>
            <p:cNvSpPr/>
            <p:nvPr/>
          </p:nvSpPr>
          <p:spPr>
            <a:xfrm>
              <a:off x="7728698" y="2088675"/>
              <a:ext cx="50025" cy="268825"/>
            </a:xfrm>
            <a:custGeom>
              <a:rect b="b" l="l" r="r" t="t"/>
              <a:pathLst>
                <a:path extrusionOk="0" h="10753" w="2001">
                  <a:moveTo>
                    <a:pt x="2001" y="0"/>
                  </a:moveTo>
                  <a:cubicBezTo>
                    <a:pt x="2001" y="3433"/>
                    <a:pt x="-1222" y="13139"/>
                    <a:pt x="544" y="10195"/>
                  </a:cubicBezTo>
                </a:path>
              </a:pathLst>
            </a:custGeom>
            <a:noFill/>
            <a:ln cap="flat" cmpd="sng" w="3810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grpSp>
          <p:nvGrpSpPr>
            <p:cNvPr id="872" name="Google Shape;872;g6ec375cd00_0_810"/>
            <p:cNvGrpSpPr/>
            <p:nvPr/>
          </p:nvGrpSpPr>
          <p:grpSpPr>
            <a:xfrm>
              <a:off x="8096500" y="1870200"/>
              <a:ext cx="397200" cy="418836"/>
              <a:chOff x="8096500" y="1870200"/>
              <a:chExt cx="397200" cy="418836"/>
            </a:xfrm>
          </p:grpSpPr>
          <p:sp>
            <p:nvSpPr>
              <p:cNvPr id="873" name="Google Shape;873;g6ec375cd00_0_810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rect b="b" l="l" r="r" t="t"/>
                <a:pathLst>
                  <a:path extrusionOk="0" h="2913" w="12976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874" name="Google Shape;874;g6ec375cd00_0_810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rect b="b" l="l" r="r" t="t"/>
                <a:pathLst>
                  <a:path extrusionOk="0" h="5164" w="2516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875" name="Google Shape;875;g6ec375cd00_0_810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rect b="b" l="l" r="r" t="t"/>
                <a:pathLst>
                  <a:path extrusionOk="0" h="10554" w="15311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  <p:grpSp>
          <p:nvGrpSpPr>
            <p:cNvPr id="876" name="Google Shape;876;g6ec375cd00_0_810"/>
            <p:cNvGrpSpPr/>
            <p:nvPr/>
          </p:nvGrpSpPr>
          <p:grpSpPr>
            <a:xfrm>
              <a:off x="8603075" y="1870200"/>
              <a:ext cx="397200" cy="418836"/>
              <a:chOff x="8096500" y="1870200"/>
              <a:chExt cx="397200" cy="418836"/>
            </a:xfrm>
          </p:grpSpPr>
          <p:sp>
            <p:nvSpPr>
              <p:cNvPr id="877" name="Google Shape;877;g6ec375cd00_0_810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rect b="b" l="l" r="r" t="t"/>
                <a:pathLst>
                  <a:path extrusionOk="0" h="2913" w="12976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878" name="Google Shape;878;g6ec375cd00_0_810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rect b="b" l="l" r="r" t="t"/>
                <a:pathLst>
                  <a:path extrusionOk="0" h="5164" w="2516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879" name="Google Shape;879;g6ec375cd00_0_810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rect b="b" l="l" r="r" t="t"/>
                <a:pathLst>
                  <a:path extrusionOk="0" h="10554" w="15311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  <p:grpSp>
          <p:nvGrpSpPr>
            <p:cNvPr id="880" name="Google Shape;880;g6ec375cd00_0_810"/>
            <p:cNvGrpSpPr/>
            <p:nvPr/>
          </p:nvGrpSpPr>
          <p:grpSpPr>
            <a:xfrm>
              <a:off x="9137475" y="1870200"/>
              <a:ext cx="397200" cy="418836"/>
              <a:chOff x="8096500" y="1870200"/>
              <a:chExt cx="397200" cy="418836"/>
            </a:xfrm>
          </p:grpSpPr>
          <p:sp>
            <p:nvSpPr>
              <p:cNvPr id="881" name="Google Shape;881;g6ec375cd00_0_810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rect b="b" l="l" r="r" t="t"/>
                <a:pathLst>
                  <a:path extrusionOk="0" h="2913" w="12976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882" name="Google Shape;882;g6ec375cd00_0_810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rect b="b" l="l" r="r" t="t"/>
                <a:pathLst>
                  <a:path extrusionOk="0" h="5164" w="2516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883" name="Google Shape;883;g6ec375cd00_0_810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rect b="b" l="l" r="r" t="t"/>
                <a:pathLst>
                  <a:path extrusionOk="0" h="10554" w="15311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  <p:grpSp>
          <p:nvGrpSpPr>
            <p:cNvPr id="884" name="Google Shape;884;g6ec375cd00_0_810"/>
            <p:cNvGrpSpPr/>
            <p:nvPr/>
          </p:nvGrpSpPr>
          <p:grpSpPr>
            <a:xfrm>
              <a:off x="9712225" y="1937075"/>
              <a:ext cx="397200" cy="418836"/>
              <a:chOff x="8096500" y="1870200"/>
              <a:chExt cx="397200" cy="418836"/>
            </a:xfrm>
          </p:grpSpPr>
          <p:sp>
            <p:nvSpPr>
              <p:cNvPr id="885" name="Google Shape;885;g6ec375cd00_0_810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rect b="b" l="l" r="r" t="t"/>
                <a:pathLst>
                  <a:path extrusionOk="0" h="2913" w="12976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886" name="Google Shape;886;g6ec375cd00_0_810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rect b="b" l="l" r="r" t="t"/>
                <a:pathLst>
                  <a:path extrusionOk="0" h="5164" w="2516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887" name="Google Shape;887;g6ec375cd00_0_810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rect b="b" l="l" r="r" t="t"/>
                <a:pathLst>
                  <a:path extrusionOk="0" h="10554" w="15311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</p:grpSp>
      <p:grpSp>
        <p:nvGrpSpPr>
          <p:cNvPr id="888" name="Google Shape;888;g6ec375cd00_0_810"/>
          <p:cNvGrpSpPr/>
          <p:nvPr/>
        </p:nvGrpSpPr>
        <p:grpSpPr>
          <a:xfrm>
            <a:off x="7260250" y="421882"/>
            <a:ext cx="4527225" cy="976750"/>
            <a:chOff x="6488588" y="1674495"/>
            <a:chExt cx="4527225" cy="976750"/>
          </a:xfrm>
        </p:grpSpPr>
        <p:grpSp>
          <p:nvGrpSpPr>
            <p:cNvPr id="889" name="Google Shape;889;g6ec375cd00_0_810"/>
            <p:cNvGrpSpPr/>
            <p:nvPr/>
          </p:nvGrpSpPr>
          <p:grpSpPr>
            <a:xfrm>
              <a:off x="6488588" y="1674495"/>
              <a:ext cx="4527225" cy="976750"/>
              <a:chOff x="7664775" y="3696820"/>
              <a:chExt cx="4527225" cy="976750"/>
            </a:xfrm>
          </p:grpSpPr>
          <p:sp>
            <p:nvSpPr>
              <p:cNvPr id="890" name="Google Shape;890;g6ec375cd00_0_810"/>
              <p:cNvSpPr/>
              <p:nvPr/>
            </p:nvSpPr>
            <p:spPr>
              <a:xfrm>
                <a:off x="8464625" y="3696820"/>
                <a:ext cx="3727375" cy="177725"/>
              </a:xfrm>
              <a:custGeom>
                <a:rect b="b" l="l" r="r" t="t"/>
                <a:pathLst>
                  <a:path extrusionOk="0" h="7109" w="149095">
                    <a:moveTo>
                      <a:pt x="0" y="7109"/>
                    </a:moveTo>
                    <a:cubicBezTo>
                      <a:pt x="11936" y="5935"/>
                      <a:pt x="46764" y="326"/>
                      <a:pt x="71613" y="65"/>
                    </a:cubicBezTo>
                    <a:cubicBezTo>
                      <a:pt x="96462" y="-196"/>
                      <a:pt x="136181" y="4631"/>
                      <a:pt x="149095" y="554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cxnSp>
            <p:nvCxnSpPr>
              <p:cNvPr id="891" name="Google Shape;891;g6ec375cd00_0_810"/>
              <p:cNvCxnSpPr/>
              <p:nvPr/>
            </p:nvCxnSpPr>
            <p:spPr>
              <a:xfrm flipH="1" rot="10800000">
                <a:off x="7689575" y="3883975"/>
                <a:ext cx="772800" cy="77280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892" name="Google Shape;892;g6ec375cd00_0_810"/>
              <p:cNvCxnSpPr/>
              <p:nvPr/>
            </p:nvCxnSpPr>
            <p:spPr>
              <a:xfrm flipH="1" rot="10800000">
                <a:off x="11392150" y="3809900"/>
                <a:ext cx="772800" cy="77280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893" name="Google Shape;893;g6ec375cd00_0_810"/>
              <p:cNvSpPr/>
              <p:nvPr/>
            </p:nvSpPr>
            <p:spPr>
              <a:xfrm>
                <a:off x="7664775" y="4495845"/>
                <a:ext cx="3727375" cy="177725"/>
              </a:xfrm>
              <a:custGeom>
                <a:rect b="b" l="l" r="r" t="t"/>
                <a:pathLst>
                  <a:path extrusionOk="0" h="7109" w="149095">
                    <a:moveTo>
                      <a:pt x="0" y="7109"/>
                    </a:moveTo>
                    <a:cubicBezTo>
                      <a:pt x="11936" y="5935"/>
                      <a:pt x="46764" y="326"/>
                      <a:pt x="71613" y="65"/>
                    </a:cubicBezTo>
                    <a:cubicBezTo>
                      <a:pt x="96462" y="-196"/>
                      <a:pt x="136181" y="4631"/>
                      <a:pt x="149095" y="554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  <p:sp>
          <p:nvSpPr>
            <p:cNvPr id="894" name="Google Shape;894;g6ec375cd00_0_810"/>
            <p:cNvSpPr/>
            <p:nvPr/>
          </p:nvSpPr>
          <p:spPr>
            <a:xfrm>
              <a:off x="7067094" y="1939725"/>
              <a:ext cx="541700" cy="456000"/>
            </a:xfrm>
            <a:custGeom>
              <a:rect b="b" l="l" r="r" t="t"/>
              <a:pathLst>
                <a:path extrusionOk="0" h="18240" w="21668">
                  <a:moveTo>
                    <a:pt x="17475" y="0"/>
                  </a:moveTo>
                  <a:cubicBezTo>
                    <a:pt x="11759" y="5080"/>
                    <a:pt x="-3917" y="9969"/>
                    <a:pt x="925" y="15888"/>
                  </a:cubicBezTo>
                  <a:cubicBezTo>
                    <a:pt x="5467" y="21441"/>
                    <a:pt x="18782" y="16061"/>
                    <a:pt x="21447" y="9400"/>
                  </a:cubicBezTo>
                  <a:cubicBezTo>
                    <a:pt x="22671" y="6341"/>
                    <a:pt x="18473" y="1177"/>
                    <a:pt x="15224" y="1721"/>
                  </a:cubicBezTo>
                </a:path>
              </a:pathLst>
            </a:custGeom>
            <a:noFill/>
            <a:ln cap="flat" cmpd="sng" w="3810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895" name="Google Shape;895;g6ec375cd00_0_810"/>
            <p:cNvSpPr/>
            <p:nvPr/>
          </p:nvSpPr>
          <p:spPr>
            <a:xfrm>
              <a:off x="7603275" y="2088675"/>
              <a:ext cx="327700" cy="221775"/>
            </a:xfrm>
            <a:custGeom>
              <a:rect b="b" l="l" r="r" t="t"/>
              <a:pathLst>
                <a:path extrusionOk="0" h="8871" w="13108">
                  <a:moveTo>
                    <a:pt x="13108" y="0"/>
                  </a:moveTo>
                  <a:cubicBezTo>
                    <a:pt x="10395" y="4525"/>
                    <a:pt x="4525" y="6158"/>
                    <a:pt x="0" y="8871"/>
                  </a:cubicBezTo>
                </a:path>
              </a:pathLst>
            </a:custGeom>
            <a:noFill/>
            <a:ln cap="flat" cmpd="sng" w="3810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896" name="Google Shape;896;g6ec375cd00_0_810"/>
            <p:cNvSpPr/>
            <p:nvPr/>
          </p:nvSpPr>
          <p:spPr>
            <a:xfrm>
              <a:off x="7728698" y="2088675"/>
              <a:ext cx="50025" cy="268825"/>
            </a:xfrm>
            <a:custGeom>
              <a:rect b="b" l="l" r="r" t="t"/>
              <a:pathLst>
                <a:path extrusionOk="0" h="10753" w="2001">
                  <a:moveTo>
                    <a:pt x="2001" y="0"/>
                  </a:moveTo>
                  <a:cubicBezTo>
                    <a:pt x="2001" y="3433"/>
                    <a:pt x="-1222" y="13139"/>
                    <a:pt x="544" y="10195"/>
                  </a:cubicBezTo>
                </a:path>
              </a:pathLst>
            </a:custGeom>
            <a:noFill/>
            <a:ln cap="flat" cmpd="sng" w="3810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grpSp>
          <p:nvGrpSpPr>
            <p:cNvPr id="897" name="Google Shape;897;g6ec375cd00_0_810"/>
            <p:cNvGrpSpPr/>
            <p:nvPr/>
          </p:nvGrpSpPr>
          <p:grpSpPr>
            <a:xfrm>
              <a:off x="8096500" y="1870200"/>
              <a:ext cx="397200" cy="418836"/>
              <a:chOff x="8096500" y="1870200"/>
              <a:chExt cx="397200" cy="418836"/>
            </a:xfrm>
          </p:grpSpPr>
          <p:sp>
            <p:nvSpPr>
              <p:cNvPr id="898" name="Google Shape;898;g6ec375cd00_0_810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rect b="b" l="l" r="r" t="t"/>
                <a:pathLst>
                  <a:path extrusionOk="0" h="2913" w="12976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899" name="Google Shape;899;g6ec375cd00_0_810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rect b="b" l="l" r="r" t="t"/>
                <a:pathLst>
                  <a:path extrusionOk="0" h="5164" w="2516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900" name="Google Shape;900;g6ec375cd00_0_810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rect b="b" l="l" r="r" t="t"/>
                <a:pathLst>
                  <a:path extrusionOk="0" h="10554" w="15311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  <p:grpSp>
          <p:nvGrpSpPr>
            <p:cNvPr id="901" name="Google Shape;901;g6ec375cd00_0_810"/>
            <p:cNvGrpSpPr/>
            <p:nvPr/>
          </p:nvGrpSpPr>
          <p:grpSpPr>
            <a:xfrm>
              <a:off x="8603075" y="1870200"/>
              <a:ext cx="397200" cy="418836"/>
              <a:chOff x="8096500" y="1870200"/>
              <a:chExt cx="397200" cy="418836"/>
            </a:xfrm>
          </p:grpSpPr>
          <p:sp>
            <p:nvSpPr>
              <p:cNvPr id="902" name="Google Shape;902;g6ec375cd00_0_810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rect b="b" l="l" r="r" t="t"/>
                <a:pathLst>
                  <a:path extrusionOk="0" h="2913" w="12976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903" name="Google Shape;903;g6ec375cd00_0_810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rect b="b" l="l" r="r" t="t"/>
                <a:pathLst>
                  <a:path extrusionOk="0" h="5164" w="2516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904" name="Google Shape;904;g6ec375cd00_0_810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rect b="b" l="l" r="r" t="t"/>
                <a:pathLst>
                  <a:path extrusionOk="0" h="10554" w="15311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  <p:grpSp>
          <p:nvGrpSpPr>
            <p:cNvPr id="905" name="Google Shape;905;g6ec375cd00_0_810"/>
            <p:cNvGrpSpPr/>
            <p:nvPr/>
          </p:nvGrpSpPr>
          <p:grpSpPr>
            <a:xfrm>
              <a:off x="9137475" y="1870200"/>
              <a:ext cx="397200" cy="418836"/>
              <a:chOff x="8096500" y="1870200"/>
              <a:chExt cx="397200" cy="418836"/>
            </a:xfrm>
          </p:grpSpPr>
          <p:sp>
            <p:nvSpPr>
              <p:cNvPr id="906" name="Google Shape;906;g6ec375cd00_0_810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rect b="b" l="l" r="r" t="t"/>
                <a:pathLst>
                  <a:path extrusionOk="0" h="2913" w="12976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907" name="Google Shape;907;g6ec375cd00_0_810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rect b="b" l="l" r="r" t="t"/>
                <a:pathLst>
                  <a:path extrusionOk="0" h="5164" w="2516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908" name="Google Shape;908;g6ec375cd00_0_810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rect b="b" l="l" r="r" t="t"/>
                <a:pathLst>
                  <a:path extrusionOk="0" h="10554" w="15311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  <p:grpSp>
          <p:nvGrpSpPr>
            <p:cNvPr id="909" name="Google Shape;909;g6ec375cd00_0_810"/>
            <p:cNvGrpSpPr/>
            <p:nvPr/>
          </p:nvGrpSpPr>
          <p:grpSpPr>
            <a:xfrm>
              <a:off x="9712225" y="1937075"/>
              <a:ext cx="397200" cy="418836"/>
              <a:chOff x="8096500" y="1870200"/>
              <a:chExt cx="397200" cy="418836"/>
            </a:xfrm>
          </p:grpSpPr>
          <p:sp>
            <p:nvSpPr>
              <p:cNvPr id="910" name="Google Shape;910;g6ec375cd00_0_810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rect b="b" l="l" r="r" t="t"/>
                <a:pathLst>
                  <a:path extrusionOk="0" h="2913" w="12976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911" name="Google Shape;911;g6ec375cd00_0_810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rect b="b" l="l" r="r" t="t"/>
                <a:pathLst>
                  <a:path extrusionOk="0" h="5164" w="2516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912" name="Google Shape;912;g6ec375cd00_0_810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rect b="b" l="l" r="r" t="t"/>
                <a:pathLst>
                  <a:path extrusionOk="0" h="10554" w="15311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</p:grpSp>
      <p:sp>
        <p:nvSpPr>
          <p:cNvPr id="913" name="Google Shape;913;g6ec375cd00_0_810"/>
          <p:cNvSpPr/>
          <p:nvPr/>
        </p:nvSpPr>
        <p:spPr>
          <a:xfrm>
            <a:off x="5665738" y="3011925"/>
            <a:ext cx="1594500" cy="6849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push {R0}</a:t>
            </a:r>
            <a:endParaRPr sz="1800"/>
          </a:p>
        </p:txBody>
      </p:sp>
      <p:sp>
        <p:nvSpPr>
          <p:cNvPr id="914" name="Google Shape;914;g6ec375cd00_0_810"/>
          <p:cNvSpPr/>
          <p:nvPr/>
        </p:nvSpPr>
        <p:spPr>
          <a:xfrm>
            <a:off x="5665738" y="2025388"/>
            <a:ext cx="1594500" cy="6849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push {R1}</a:t>
            </a:r>
            <a:endParaRPr sz="1800"/>
          </a:p>
        </p:txBody>
      </p:sp>
      <p:sp>
        <p:nvSpPr>
          <p:cNvPr id="915" name="Google Shape;915;g6ec375cd00_0_810"/>
          <p:cNvSpPr/>
          <p:nvPr/>
        </p:nvSpPr>
        <p:spPr>
          <a:xfrm>
            <a:off x="5713513" y="713725"/>
            <a:ext cx="1594500" cy="6849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push {R14}</a:t>
            </a:r>
            <a:endParaRPr sz="18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19" name="Shape 9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0" name="Google Shape;920;g6ec375cd00_0_931"/>
          <p:cNvSpPr txBox="1"/>
          <p:nvPr>
            <p:ph idx="4294967295" type="ctrTitle"/>
          </p:nvPr>
        </p:nvSpPr>
        <p:spPr>
          <a:xfrm>
            <a:off x="8168925" y="5524900"/>
            <a:ext cx="2709900" cy="48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wentieth Century"/>
              <a:buNone/>
            </a:pPr>
            <a:r>
              <a:rPr lang="de-DE"/>
              <a:t>Stapel Stack</a:t>
            </a:r>
            <a:endParaRPr b="0" i="0" sz="36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921" name="Google Shape;921;g6ec375cd00_0_931"/>
          <p:cNvSpPr/>
          <p:nvPr/>
        </p:nvSpPr>
        <p:spPr>
          <a:xfrm>
            <a:off x="2645300" y="4898663"/>
            <a:ext cx="3775200" cy="1653300"/>
          </a:xfrm>
          <a:prstGeom prst="wedgeRoundRectCallout">
            <a:avLst>
              <a:gd fmla="val -62293" name="adj1"/>
              <a:gd fmla="val -122761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>
                <a:solidFill>
                  <a:srgbClr val="0000FF"/>
                </a:solidFill>
              </a:rPr>
              <a:t>und wieder zurückgeholt werden. Die Reihenfolge zählt</a:t>
            </a:r>
            <a:endParaRPr b="0" i="0" sz="2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22" name="Google Shape;922;g6ec375cd00_0_9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38175" y="1477875"/>
            <a:ext cx="2827349" cy="1779926"/>
          </a:xfrm>
          <a:prstGeom prst="rect">
            <a:avLst/>
          </a:prstGeom>
          <a:noFill/>
          <a:ln>
            <a:noFill/>
          </a:ln>
        </p:spPr>
      </p:pic>
      <p:sp>
        <p:nvSpPr>
          <p:cNvPr id="923" name="Google Shape;923;g6ec375cd00_0_931"/>
          <p:cNvSpPr txBox="1"/>
          <p:nvPr/>
        </p:nvSpPr>
        <p:spPr>
          <a:xfrm>
            <a:off x="3541500" y="2651250"/>
            <a:ext cx="733800" cy="48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400">
                <a:latin typeface="Twentieth Century"/>
                <a:ea typeface="Twentieth Century"/>
                <a:cs typeface="Twentieth Century"/>
                <a:sym typeface="Twentieth Century"/>
              </a:rPr>
              <a:t>R0</a:t>
            </a:r>
            <a:endParaRPr sz="2400"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pic>
        <p:nvPicPr>
          <p:cNvPr id="924" name="Google Shape;924;g6ec375cd00_0_93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18860" y="1724814"/>
            <a:ext cx="1823474" cy="2342473"/>
          </a:xfrm>
          <a:prstGeom prst="rect">
            <a:avLst/>
          </a:prstGeom>
          <a:noFill/>
          <a:ln>
            <a:noFill/>
          </a:ln>
        </p:spPr>
      </p:pic>
      <p:sp>
        <p:nvSpPr>
          <p:cNvPr id="925" name="Google Shape;925;g6ec375cd00_0_931"/>
          <p:cNvSpPr txBox="1"/>
          <p:nvPr/>
        </p:nvSpPr>
        <p:spPr>
          <a:xfrm>
            <a:off x="3262650" y="1897275"/>
            <a:ext cx="1291500" cy="38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de-DE" sz="2400">
                <a:latin typeface="Twentieth Century"/>
                <a:ea typeface="Twentieth Century"/>
                <a:cs typeface="Twentieth Century"/>
                <a:sym typeface="Twentieth Century"/>
              </a:rPr>
              <a:t>0x5555</a:t>
            </a:r>
            <a:endParaRPr b="1" sz="2400"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cxnSp>
        <p:nvCxnSpPr>
          <p:cNvPr id="926" name="Google Shape;926;g6ec375cd00_0_931"/>
          <p:cNvCxnSpPr/>
          <p:nvPr/>
        </p:nvCxnSpPr>
        <p:spPr>
          <a:xfrm flipH="1" rot="10800000">
            <a:off x="11094100" y="4646925"/>
            <a:ext cx="186000" cy="1566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927" name="Google Shape;927;g6ec375cd00_0_931"/>
          <p:cNvCxnSpPr/>
          <p:nvPr/>
        </p:nvCxnSpPr>
        <p:spPr>
          <a:xfrm flipH="1" rot="10800000">
            <a:off x="7425425" y="3971950"/>
            <a:ext cx="939300" cy="8805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928" name="Google Shape;928;g6ec375cd00_0_931"/>
          <p:cNvCxnSpPr/>
          <p:nvPr/>
        </p:nvCxnSpPr>
        <p:spPr>
          <a:xfrm flipH="1" rot="10800000">
            <a:off x="11309350" y="4069775"/>
            <a:ext cx="812400" cy="8316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929" name="Google Shape;929;g6ec375cd00_0_931"/>
          <p:cNvSpPr/>
          <p:nvPr/>
        </p:nvSpPr>
        <p:spPr>
          <a:xfrm>
            <a:off x="7288450" y="5194770"/>
            <a:ext cx="3727375" cy="177725"/>
          </a:xfrm>
          <a:custGeom>
            <a:rect b="b" l="l" r="r" t="t"/>
            <a:pathLst>
              <a:path extrusionOk="0" h="7109" w="149095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930" name="Google Shape;930;g6ec375cd00_0_931"/>
          <p:cNvSpPr/>
          <p:nvPr/>
        </p:nvSpPr>
        <p:spPr>
          <a:xfrm>
            <a:off x="7440850" y="5347170"/>
            <a:ext cx="3727375" cy="177725"/>
          </a:xfrm>
          <a:custGeom>
            <a:rect b="b" l="l" r="r" t="t"/>
            <a:pathLst>
              <a:path extrusionOk="0" h="7109" w="149095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931" name="Google Shape;931;g6ec375cd00_0_931"/>
          <p:cNvSpPr/>
          <p:nvPr/>
        </p:nvSpPr>
        <p:spPr>
          <a:xfrm>
            <a:off x="7440850" y="5017045"/>
            <a:ext cx="3727375" cy="177725"/>
          </a:xfrm>
          <a:custGeom>
            <a:rect b="b" l="l" r="r" t="t"/>
            <a:pathLst>
              <a:path extrusionOk="0" h="7109" w="149095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932" name="Google Shape;932;g6ec375cd00_0_931"/>
          <p:cNvSpPr/>
          <p:nvPr/>
        </p:nvSpPr>
        <p:spPr>
          <a:xfrm>
            <a:off x="7288450" y="4898670"/>
            <a:ext cx="3727375" cy="177725"/>
          </a:xfrm>
          <a:custGeom>
            <a:rect b="b" l="l" r="r" t="t"/>
            <a:pathLst>
              <a:path extrusionOk="0" h="7109" w="149095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933" name="Google Shape;933;g6ec375cd00_0_931"/>
          <p:cNvSpPr/>
          <p:nvPr/>
        </p:nvSpPr>
        <p:spPr>
          <a:xfrm>
            <a:off x="7585000" y="4756445"/>
            <a:ext cx="3727375" cy="177725"/>
          </a:xfrm>
          <a:custGeom>
            <a:rect b="b" l="l" r="r" t="t"/>
            <a:pathLst>
              <a:path extrusionOk="0" h="7109" w="149095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934" name="Google Shape;934;g6ec375cd00_0_931"/>
          <p:cNvSpPr/>
          <p:nvPr/>
        </p:nvSpPr>
        <p:spPr>
          <a:xfrm>
            <a:off x="7375400" y="4686920"/>
            <a:ext cx="3727375" cy="177725"/>
          </a:xfrm>
          <a:custGeom>
            <a:rect b="b" l="l" r="r" t="t"/>
            <a:pathLst>
              <a:path extrusionOk="0" h="7109" w="149095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grpSp>
        <p:nvGrpSpPr>
          <p:cNvPr id="935" name="Google Shape;935;g6ec375cd00_0_931"/>
          <p:cNvGrpSpPr/>
          <p:nvPr/>
        </p:nvGrpSpPr>
        <p:grpSpPr>
          <a:xfrm>
            <a:off x="7664775" y="3696820"/>
            <a:ext cx="4527225" cy="976750"/>
            <a:chOff x="7664775" y="3696820"/>
            <a:chExt cx="4527225" cy="976750"/>
          </a:xfrm>
        </p:grpSpPr>
        <p:sp>
          <p:nvSpPr>
            <p:cNvPr id="936" name="Google Shape;936;g6ec375cd00_0_931"/>
            <p:cNvSpPr/>
            <p:nvPr/>
          </p:nvSpPr>
          <p:spPr>
            <a:xfrm>
              <a:off x="8464625" y="3696820"/>
              <a:ext cx="3727375" cy="177725"/>
            </a:xfrm>
            <a:custGeom>
              <a:rect b="b" l="l" r="r" t="t"/>
              <a:pathLst>
                <a:path extrusionOk="0" h="7109" w="149095">
                  <a:moveTo>
                    <a:pt x="0" y="7109"/>
                  </a:moveTo>
                  <a:cubicBezTo>
                    <a:pt x="11936" y="5935"/>
                    <a:pt x="46764" y="326"/>
                    <a:pt x="71613" y="65"/>
                  </a:cubicBezTo>
                  <a:cubicBezTo>
                    <a:pt x="96462" y="-196"/>
                    <a:pt x="136181" y="4631"/>
                    <a:pt x="149095" y="5544"/>
                  </a:cubicBezTo>
                </a:path>
              </a:pathLst>
            </a:custGeom>
            <a:noFill/>
            <a:ln cap="flat" cmpd="sng" w="2857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cxnSp>
          <p:nvCxnSpPr>
            <p:cNvPr id="937" name="Google Shape;937;g6ec375cd00_0_931"/>
            <p:cNvCxnSpPr/>
            <p:nvPr/>
          </p:nvCxnSpPr>
          <p:spPr>
            <a:xfrm flipH="1" rot="10800000">
              <a:off x="7689575" y="3883975"/>
              <a:ext cx="772800" cy="7728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938" name="Google Shape;938;g6ec375cd00_0_931"/>
            <p:cNvCxnSpPr/>
            <p:nvPr/>
          </p:nvCxnSpPr>
          <p:spPr>
            <a:xfrm flipH="1" rot="10800000">
              <a:off x="11392150" y="3809900"/>
              <a:ext cx="772800" cy="7728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939" name="Google Shape;939;g6ec375cd00_0_931"/>
            <p:cNvSpPr/>
            <p:nvPr/>
          </p:nvSpPr>
          <p:spPr>
            <a:xfrm>
              <a:off x="7664775" y="4495845"/>
              <a:ext cx="3727375" cy="177725"/>
            </a:xfrm>
            <a:custGeom>
              <a:rect b="b" l="l" r="r" t="t"/>
              <a:pathLst>
                <a:path extrusionOk="0" h="7109" w="149095">
                  <a:moveTo>
                    <a:pt x="0" y="7109"/>
                  </a:moveTo>
                  <a:cubicBezTo>
                    <a:pt x="11936" y="5935"/>
                    <a:pt x="46764" y="326"/>
                    <a:pt x="71613" y="65"/>
                  </a:cubicBezTo>
                  <a:cubicBezTo>
                    <a:pt x="96462" y="-196"/>
                    <a:pt x="136181" y="4631"/>
                    <a:pt x="149095" y="5544"/>
                  </a:cubicBezTo>
                </a:path>
              </a:pathLst>
            </a:custGeom>
            <a:noFill/>
            <a:ln cap="flat" cmpd="sng" w="2857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</p:grpSp>
      <p:cxnSp>
        <p:nvCxnSpPr>
          <p:cNvPr id="940" name="Google Shape;940;g6ec375cd00_0_931"/>
          <p:cNvCxnSpPr/>
          <p:nvPr/>
        </p:nvCxnSpPr>
        <p:spPr>
          <a:xfrm flipH="1">
            <a:off x="11876900" y="4079575"/>
            <a:ext cx="215100" cy="195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941" name="Google Shape;941;g6ec375cd00_0_931"/>
          <p:cNvCxnSpPr/>
          <p:nvPr/>
        </p:nvCxnSpPr>
        <p:spPr>
          <a:xfrm flipH="1" rot="10800000">
            <a:off x="11025625" y="4921025"/>
            <a:ext cx="117300" cy="1173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942" name="Google Shape;942;g6ec375cd00_0_931"/>
          <p:cNvCxnSpPr/>
          <p:nvPr/>
        </p:nvCxnSpPr>
        <p:spPr>
          <a:xfrm flipH="1" rot="10800000">
            <a:off x="11191950" y="4373150"/>
            <a:ext cx="782700" cy="7728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943" name="Google Shape;943;g6ec375cd00_0_931"/>
          <p:cNvCxnSpPr/>
          <p:nvPr/>
        </p:nvCxnSpPr>
        <p:spPr>
          <a:xfrm rot="10800000">
            <a:off x="11866975" y="4363300"/>
            <a:ext cx="1272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944" name="Google Shape;944;g6ec375cd00_0_931"/>
          <p:cNvCxnSpPr/>
          <p:nvPr/>
        </p:nvCxnSpPr>
        <p:spPr>
          <a:xfrm flipH="1" rot="10800000">
            <a:off x="11035400" y="5087325"/>
            <a:ext cx="205500" cy="2445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945" name="Google Shape;945;g6ec375cd00_0_931"/>
          <p:cNvCxnSpPr/>
          <p:nvPr/>
        </p:nvCxnSpPr>
        <p:spPr>
          <a:xfrm flipH="1" rot="10800000">
            <a:off x="11152800" y="4559025"/>
            <a:ext cx="861000" cy="9489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946" name="Google Shape;946;g6ec375cd00_0_931"/>
          <p:cNvCxnSpPr/>
          <p:nvPr/>
        </p:nvCxnSpPr>
        <p:spPr>
          <a:xfrm rot="10800000">
            <a:off x="11818200" y="4549175"/>
            <a:ext cx="2151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947" name="Google Shape;947;g6ec375cd00_0_931"/>
          <p:cNvCxnSpPr/>
          <p:nvPr/>
        </p:nvCxnSpPr>
        <p:spPr>
          <a:xfrm flipH="1" rot="10800000">
            <a:off x="7611300" y="4852525"/>
            <a:ext cx="68400" cy="684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948" name="Google Shape;948;g6ec375cd00_0_931"/>
          <p:cNvCxnSpPr/>
          <p:nvPr/>
        </p:nvCxnSpPr>
        <p:spPr>
          <a:xfrm flipH="1" rot="10800000">
            <a:off x="7327600" y="4871975"/>
            <a:ext cx="205500" cy="2055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949" name="Google Shape;949;g6ec375cd00_0_931"/>
          <p:cNvCxnSpPr/>
          <p:nvPr/>
        </p:nvCxnSpPr>
        <p:spPr>
          <a:xfrm flipH="1" rot="10800000">
            <a:off x="7474350" y="5067650"/>
            <a:ext cx="137100" cy="1272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950" name="Google Shape;950;g6ec375cd00_0_931"/>
          <p:cNvCxnSpPr/>
          <p:nvPr/>
        </p:nvCxnSpPr>
        <p:spPr>
          <a:xfrm flipH="1" rot="10800000">
            <a:off x="7308025" y="5077450"/>
            <a:ext cx="166200" cy="3033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951" name="Google Shape;951;g6ec375cd00_0_931"/>
          <p:cNvCxnSpPr/>
          <p:nvPr/>
        </p:nvCxnSpPr>
        <p:spPr>
          <a:xfrm flipH="1" rot="10800000">
            <a:off x="7435200" y="5331950"/>
            <a:ext cx="176100" cy="1662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952" name="Google Shape;952;g6ec375cd00_0_931"/>
          <p:cNvSpPr/>
          <p:nvPr/>
        </p:nvSpPr>
        <p:spPr>
          <a:xfrm>
            <a:off x="8303543" y="4020875"/>
            <a:ext cx="442600" cy="371950"/>
          </a:xfrm>
          <a:custGeom>
            <a:rect b="b" l="l" r="r" t="t"/>
            <a:pathLst>
              <a:path extrusionOk="0" h="14878" w="17704">
                <a:moveTo>
                  <a:pt x="17704" y="0"/>
                </a:moveTo>
                <a:cubicBezTo>
                  <a:pt x="12190" y="502"/>
                  <a:pt x="5575" y="390"/>
                  <a:pt x="1660" y="4305"/>
                </a:cubicBezTo>
                <a:cubicBezTo>
                  <a:pt x="-554" y="6519"/>
                  <a:pt x="-554" y="11483"/>
                  <a:pt x="1660" y="13697"/>
                </a:cubicBezTo>
                <a:cubicBezTo>
                  <a:pt x="5907" y="17944"/>
                  <a:pt x="15074" y="9349"/>
                  <a:pt x="16530" y="3522"/>
                </a:cubicBezTo>
                <a:cubicBezTo>
                  <a:pt x="16742" y="2673"/>
                  <a:pt x="16231" y="1174"/>
                  <a:pt x="15356" y="1174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953" name="Google Shape;953;g6ec375cd00_0_931"/>
          <p:cNvSpPr/>
          <p:nvPr/>
        </p:nvSpPr>
        <p:spPr>
          <a:xfrm>
            <a:off x="8736375" y="4148075"/>
            <a:ext cx="303275" cy="166300"/>
          </a:xfrm>
          <a:custGeom>
            <a:rect b="b" l="l" r="r" t="t"/>
            <a:pathLst>
              <a:path extrusionOk="0" h="6652" w="12131">
                <a:moveTo>
                  <a:pt x="12131" y="0"/>
                </a:moveTo>
                <a:cubicBezTo>
                  <a:pt x="7892" y="1816"/>
                  <a:pt x="3259" y="3389"/>
                  <a:pt x="0" y="6652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954" name="Google Shape;954;g6ec375cd00_0_931"/>
          <p:cNvSpPr/>
          <p:nvPr/>
        </p:nvSpPr>
        <p:spPr>
          <a:xfrm>
            <a:off x="8843975" y="4118725"/>
            <a:ext cx="39150" cy="225000"/>
          </a:xfrm>
          <a:custGeom>
            <a:rect b="b" l="l" r="r" t="t"/>
            <a:pathLst>
              <a:path extrusionOk="0" h="9000" w="1566">
                <a:moveTo>
                  <a:pt x="1566" y="0"/>
                </a:moveTo>
                <a:cubicBezTo>
                  <a:pt x="1566" y="3045"/>
                  <a:pt x="0" y="5955"/>
                  <a:pt x="0" y="9000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955" name="Google Shape;955;g6ec375cd00_0_931"/>
          <p:cNvSpPr/>
          <p:nvPr/>
        </p:nvSpPr>
        <p:spPr>
          <a:xfrm>
            <a:off x="9137475" y="4054492"/>
            <a:ext cx="273925" cy="230525"/>
          </a:xfrm>
          <a:custGeom>
            <a:rect b="b" l="l" r="r" t="t"/>
            <a:pathLst>
              <a:path extrusionOk="0" h="9221" w="10957">
                <a:moveTo>
                  <a:pt x="0" y="1395"/>
                </a:moveTo>
                <a:cubicBezTo>
                  <a:pt x="30" y="1395"/>
                  <a:pt x="10957" y="-565"/>
                  <a:pt x="10957" y="221"/>
                </a:cubicBezTo>
                <a:cubicBezTo>
                  <a:pt x="10957" y="1891"/>
                  <a:pt x="8327" y="2282"/>
                  <a:pt x="7044" y="3351"/>
                </a:cubicBezTo>
                <a:cubicBezTo>
                  <a:pt x="4696" y="5307"/>
                  <a:pt x="2734" y="7856"/>
                  <a:pt x="0" y="9221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956" name="Google Shape;956;g6ec375cd00_0_931"/>
          <p:cNvSpPr/>
          <p:nvPr/>
        </p:nvSpPr>
        <p:spPr>
          <a:xfrm>
            <a:off x="9391850" y="4050225"/>
            <a:ext cx="366850" cy="283725"/>
          </a:xfrm>
          <a:custGeom>
            <a:rect b="b" l="l" r="r" t="t"/>
            <a:pathLst>
              <a:path extrusionOk="0" h="11349" w="14674">
                <a:moveTo>
                  <a:pt x="7043" y="0"/>
                </a:moveTo>
                <a:cubicBezTo>
                  <a:pt x="9786" y="0"/>
                  <a:pt x="15706" y="1069"/>
                  <a:pt x="14479" y="3522"/>
                </a:cubicBezTo>
                <a:cubicBezTo>
                  <a:pt x="12126" y="8225"/>
                  <a:pt x="0" y="4525"/>
                  <a:pt x="0" y="9783"/>
                </a:cubicBezTo>
                <a:cubicBezTo>
                  <a:pt x="0" y="10964"/>
                  <a:pt x="2341" y="10175"/>
                  <a:pt x="3522" y="10175"/>
                </a:cubicBezTo>
                <a:cubicBezTo>
                  <a:pt x="6418" y="10175"/>
                  <a:pt x="9235" y="11349"/>
                  <a:pt x="12131" y="11349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957" name="Google Shape;957;g6ec375cd00_0_931"/>
          <p:cNvSpPr/>
          <p:nvPr/>
        </p:nvSpPr>
        <p:spPr>
          <a:xfrm>
            <a:off x="9832075" y="4041843"/>
            <a:ext cx="423025" cy="355100"/>
          </a:xfrm>
          <a:custGeom>
            <a:rect b="b" l="l" r="r" t="t"/>
            <a:pathLst>
              <a:path extrusionOk="0" h="14204" w="16921">
                <a:moveTo>
                  <a:pt x="8218" y="335"/>
                </a:moveTo>
                <a:cubicBezTo>
                  <a:pt x="11160" y="-645"/>
                  <a:pt x="17579" y="849"/>
                  <a:pt x="16827" y="3857"/>
                </a:cubicBezTo>
                <a:cubicBezTo>
                  <a:pt x="15937" y="7421"/>
                  <a:pt x="9935" y="6988"/>
                  <a:pt x="6262" y="6988"/>
                </a:cubicBezTo>
                <a:cubicBezTo>
                  <a:pt x="5148" y="6988"/>
                  <a:pt x="8723" y="7271"/>
                  <a:pt x="9392" y="8162"/>
                </a:cubicBezTo>
                <a:cubicBezTo>
                  <a:pt x="10344" y="9431"/>
                  <a:pt x="11297" y="11736"/>
                  <a:pt x="10175" y="12858"/>
                </a:cubicBezTo>
                <a:cubicBezTo>
                  <a:pt x="7770" y="15263"/>
                  <a:pt x="3402" y="13640"/>
                  <a:pt x="0" y="13640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grpSp>
        <p:nvGrpSpPr>
          <p:cNvPr id="958" name="Google Shape;958;g6ec375cd00_0_931"/>
          <p:cNvGrpSpPr/>
          <p:nvPr/>
        </p:nvGrpSpPr>
        <p:grpSpPr>
          <a:xfrm>
            <a:off x="7375388" y="2637207"/>
            <a:ext cx="4527225" cy="976750"/>
            <a:chOff x="6488588" y="1674495"/>
            <a:chExt cx="4527225" cy="976750"/>
          </a:xfrm>
        </p:grpSpPr>
        <p:grpSp>
          <p:nvGrpSpPr>
            <p:cNvPr id="959" name="Google Shape;959;g6ec375cd00_0_931"/>
            <p:cNvGrpSpPr/>
            <p:nvPr/>
          </p:nvGrpSpPr>
          <p:grpSpPr>
            <a:xfrm>
              <a:off x="6488588" y="1674495"/>
              <a:ext cx="4527225" cy="976750"/>
              <a:chOff x="7664775" y="3696820"/>
              <a:chExt cx="4527225" cy="976750"/>
            </a:xfrm>
          </p:grpSpPr>
          <p:sp>
            <p:nvSpPr>
              <p:cNvPr id="960" name="Google Shape;960;g6ec375cd00_0_931"/>
              <p:cNvSpPr/>
              <p:nvPr/>
            </p:nvSpPr>
            <p:spPr>
              <a:xfrm>
                <a:off x="8464625" y="3696820"/>
                <a:ext cx="3727375" cy="177725"/>
              </a:xfrm>
              <a:custGeom>
                <a:rect b="b" l="l" r="r" t="t"/>
                <a:pathLst>
                  <a:path extrusionOk="0" h="7109" w="149095">
                    <a:moveTo>
                      <a:pt x="0" y="7109"/>
                    </a:moveTo>
                    <a:cubicBezTo>
                      <a:pt x="11936" y="5935"/>
                      <a:pt x="46764" y="326"/>
                      <a:pt x="71613" y="65"/>
                    </a:cubicBezTo>
                    <a:cubicBezTo>
                      <a:pt x="96462" y="-196"/>
                      <a:pt x="136181" y="4631"/>
                      <a:pt x="149095" y="554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cxnSp>
            <p:nvCxnSpPr>
              <p:cNvPr id="961" name="Google Shape;961;g6ec375cd00_0_931"/>
              <p:cNvCxnSpPr/>
              <p:nvPr/>
            </p:nvCxnSpPr>
            <p:spPr>
              <a:xfrm flipH="1" rot="10800000">
                <a:off x="7689575" y="3883975"/>
                <a:ext cx="772800" cy="77280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962" name="Google Shape;962;g6ec375cd00_0_931"/>
              <p:cNvCxnSpPr/>
              <p:nvPr/>
            </p:nvCxnSpPr>
            <p:spPr>
              <a:xfrm flipH="1" rot="10800000">
                <a:off x="11392150" y="3809900"/>
                <a:ext cx="772800" cy="77280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963" name="Google Shape;963;g6ec375cd00_0_931"/>
              <p:cNvSpPr/>
              <p:nvPr/>
            </p:nvSpPr>
            <p:spPr>
              <a:xfrm>
                <a:off x="7664775" y="4495845"/>
                <a:ext cx="3727375" cy="177725"/>
              </a:xfrm>
              <a:custGeom>
                <a:rect b="b" l="l" r="r" t="t"/>
                <a:pathLst>
                  <a:path extrusionOk="0" h="7109" w="149095">
                    <a:moveTo>
                      <a:pt x="0" y="7109"/>
                    </a:moveTo>
                    <a:cubicBezTo>
                      <a:pt x="11936" y="5935"/>
                      <a:pt x="46764" y="326"/>
                      <a:pt x="71613" y="65"/>
                    </a:cubicBezTo>
                    <a:cubicBezTo>
                      <a:pt x="96462" y="-196"/>
                      <a:pt x="136181" y="4631"/>
                      <a:pt x="149095" y="554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  <p:sp>
          <p:nvSpPr>
            <p:cNvPr id="964" name="Google Shape;964;g6ec375cd00_0_931"/>
            <p:cNvSpPr/>
            <p:nvPr/>
          </p:nvSpPr>
          <p:spPr>
            <a:xfrm>
              <a:off x="7067094" y="1939725"/>
              <a:ext cx="541700" cy="456000"/>
            </a:xfrm>
            <a:custGeom>
              <a:rect b="b" l="l" r="r" t="t"/>
              <a:pathLst>
                <a:path extrusionOk="0" h="18240" w="21668">
                  <a:moveTo>
                    <a:pt x="17475" y="0"/>
                  </a:moveTo>
                  <a:cubicBezTo>
                    <a:pt x="11759" y="5080"/>
                    <a:pt x="-3917" y="9969"/>
                    <a:pt x="925" y="15888"/>
                  </a:cubicBezTo>
                  <a:cubicBezTo>
                    <a:pt x="5467" y="21441"/>
                    <a:pt x="18782" y="16061"/>
                    <a:pt x="21447" y="9400"/>
                  </a:cubicBezTo>
                  <a:cubicBezTo>
                    <a:pt x="22671" y="6341"/>
                    <a:pt x="18473" y="1177"/>
                    <a:pt x="15224" y="1721"/>
                  </a:cubicBezTo>
                </a:path>
              </a:pathLst>
            </a:custGeom>
            <a:noFill/>
            <a:ln cap="flat" cmpd="sng" w="3810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965" name="Google Shape;965;g6ec375cd00_0_931"/>
            <p:cNvSpPr/>
            <p:nvPr/>
          </p:nvSpPr>
          <p:spPr>
            <a:xfrm>
              <a:off x="7603275" y="2088675"/>
              <a:ext cx="327700" cy="221775"/>
            </a:xfrm>
            <a:custGeom>
              <a:rect b="b" l="l" r="r" t="t"/>
              <a:pathLst>
                <a:path extrusionOk="0" h="8871" w="13108">
                  <a:moveTo>
                    <a:pt x="13108" y="0"/>
                  </a:moveTo>
                  <a:cubicBezTo>
                    <a:pt x="10395" y="4525"/>
                    <a:pt x="4525" y="6158"/>
                    <a:pt x="0" y="8871"/>
                  </a:cubicBezTo>
                </a:path>
              </a:pathLst>
            </a:custGeom>
            <a:noFill/>
            <a:ln cap="flat" cmpd="sng" w="3810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966" name="Google Shape;966;g6ec375cd00_0_931"/>
            <p:cNvSpPr/>
            <p:nvPr/>
          </p:nvSpPr>
          <p:spPr>
            <a:xfrm>
              <a:off x="7728698" y="2088675"/>
              <a:ext cx="50025" cy="268825"/>
            </a:xfrm>
            <a:custGeom>
              <a:rect b="b" l="l" r="r" t="t"/>
              <a:pathLst>
                <a:path extrusionOk="0" h="10753" w="2001">
                  <a:moveTo>
                    <a:pt x="2001" y="0"/>
                  </a:moveTo>
                  <a:cubicBezTo>
                    <a:pt x="2001" y="3433"/>
                    <a:pt x="-1222" y="13139"/>
                    <a:pt x="544" y="10195"/>
                  </a:cubicBezTo>
                </a:path>
              </a:pathLst>
            </a:custGeom>
            <a:noFill/>
            <a:ln cap="flat" cmpd="sng" w="3810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grpSp>
          <p:nvGrpSpPr>
            <p:cNvPr id="967" name="Google Shape;967;g6ec375cd00_0_931"/>
            <p:cNvGrpSpPr/>
            <p:nvPr/>
          </p:nvGrpSpPr>
          <p:grpSpPr>
            <a:xfrm>
              <a:off x="8096500" y="1870200"/>
              <a:ext cx="397200" cy="418836"/>
              <a:chOff x="8096500" y="1870200"/>
              <a:chExt cx="397200" cy="418836"/>
            </a:xfrm>
          </p:grpSpPr>
          <p:sp>
            <p:nvSpPr>
              <p:cNvPr id="968" name="Google Shape;968;g6ec375cd00_0_931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rect b="b" l="l" r="r" t="t"/>
                <a:pathLst>
                  <a:path extrusionOk="0" h="2913" w="12976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969" name="Google Shape;969;g6ec375cd00_0_931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rect b="b" l="l" r="r" t="t"/>
                <a:pathLst>
                  <a:path extrusionOk="0" h="5164" w="2516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970" name="Google Shape;970;g6ec375cd00_0_931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rect b="b" l="l" r="r" t="t"/>
                <a:pathLst>
                  <a:path extrusionOk="0" h="10554" w="15311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  <p:grpSp>
          <p:nvGrpSpPr>
            <p:cNvPr id="971" name="Google Shape;971;g6ec375cd00_0_931"/>
            <p:cNvGrpSpPr/>
            <p:nvPr/>
          </p:nvGrpSpPr>
          <p:grpSpPr>
            <a:xfrm>
              <a:off x="8603075" y="1870200"/>
              <a:ext cx="397200" cy="418836"/>
              <a:chOff x="8096500" y="1870200"/>
              <a:chExt cx="397200" cy="418836"/>
            </a:xfrm>
          </p:grpSpPr>
          <p:sp>
            <p:nvSpPr>
              <p:cNvPr id="972" name="Google Shape;972;g6ec375cd00_0_931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rect b="b" l="l" r="r" t="t"/>
                <a:pathLst>
                  <a:path extrusionOk="0" h="2913" w="12976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973" name="Google Shape;973;g6ec375cd00_0_931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rect b="b" l="l" r="r" t="t"/>
                <a:pathLst>
                  <a:path extrusionOk="0" h="5164" w="2516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974" name="Google Shape;974;g6ec375cd00_0_931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rect b="b" l="l" r="r" t="t"/>
                <a:pathLst>
                  <a:path extrusionOk="0" h="10554" w="15311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  <p:grpSp>
          <p:nvGrpSpPr>
            <p:cNvPr id="975" name="Google Shape;975;g6ec375cd00_0_931"/>
            <p:cNvGrpSpPr/>
            <p:nvPr/>
          </p:nvGrpSpPr>
          <p:grpSpPr>
            <a:xfrm>
              <a:off x="9137475" y="1870200"/>
              <a:ext cx="397200" cy="418836"/>
              <a:chOff x="8096500" y="1870200"/>
              <a:chExt cx="397200" cy="418836"/>
            </a:xfrm>
          </p:grpSpPr>
          <p:sp>
            <p:nvSpPr>
              <p:cNvPr id="976" name="Google Shape;976;g6ec375cd00_0_931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rect b="b" l="l" r="r" t="t"/>
                <a:pathLst>
                  <a:path extrusionOk="0" h="2913" w="12976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977" name="Google Shape;977;g6ec375cd00_0_931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rect b="b" l="l" r="r" t="t"/>
                <a:pathLst>
                  <a:path extrusionOk="0" h="5164" w="2516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978" name="Google Shape;978;g6ec375cd00_0_931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rect b="b" l="l" r="r" t="t"/>
                <a:pathLst>
                  <a:path extrusionOk="0" h="10554" w="15311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  <p:grpSp>
          <p:nvGrpSpPr>
            <p:cNvPr id="979" name="Google Shape;979;g6ec375cd00_0_931"/>
            <p:cNvGrpSpPr/>
            <p:nvPr/>
          </p:nvGrpSpPr>
          <p:grpSpPr>
            <a:xfrm>
              <a:off x="9712225" y="1937075"/>
              <a:ext cx="397200" cy="418836"/>
              <a:chOff x="8096500" y="1870200"/>
              <a:chExt cx="397200" cy="418836"/>
            </a:xfrm>
          </p:grpSpPr>
          <p:sp>
            <p:nvSpPr>
              <p:cNvPr id="980" name="Google Shape;980;g6ec375cd00_0_931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rect b="b" l="l" r="r" t="t"/>
                <a:pathLst>
                  <a:path extrusionOk="0" h="2913" w="12976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981" name="Google Shape;981;g6ec375cd00_0_931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rect b="b" l="l" r="r" t="t"/>
                <a:pathLst>
                  <a:path extrusionOk="0" h="5164" w="2516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982" name="Google Shape;982;g6ec375cd00_0_931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rect b="b" l="l" r="r" t="t"/>
                <a:pathLst>
                  <a:path extrusionOk="0" h="10554" w="15311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</p:grpSp>
      <p:grpSp>
        <p:nvGrpSpPr>
          <p:cNvPr id="983" name="Google Shape;983;g6ec375cd00_0_931"/>
          <p:cNvGrpSpPr/>
          <p:nvPr/>
        </p:nvGrpSpPr>
        <p:grpSpPr>
          <a:xfrm>
            <a:off x="7311650" y="1577582"/>
            <a:ext cx="4527225" cy="976750"/>
            <a:chOff x="6488588" y="1674495"/>
            <a:chExt cx="4527225" cy="976750"/>
          </a:xfrm>
        </p:grpSpPr>
        <p:grpSp>
          <p:nvGrpSpPr>
            <p:cNvPr id="984" name="Google Shape;984;g6ec375cd00_0_931"/>
            <p:cNvGrpSpPr/>
            <p:nvPr/>
          </p:nvGrpSpPr>
          <p:grpSpPr>
            <a:xfrm>
              <a:off x="6488588" y="1674495"/>
              <a:ext cx="4527225" cy="976750"/>
              <a:chOff x="7664775" y="3696820"/>
              <a:chExt cx="4527225" cy="976750"/>
            </a:xfrm>
          </p:grpSpPr>
          <p:sp>
            <p:nvSpPr>
              <p:cNvPr id="985" name="Google Shape;985;g6ec375cd00_0_931"/>
              <p:cNvSpPr/>
              <p:nvPr/>
            </p:nvSpPr>
            <p:spPr>
              <a:xfrm>
                <a:off x="8464625" y="3696820"/>
                <a:ext cx="3727375" cy="177725"/>
              </a:xfrm>
              <a:custGeom>
                <a:rect b="b" l="l" r="r" t="t"/>
                <a:pathLst>
                  <a:path extrusionOk="0" h="7109" w="149095">
                    <a:moveTo>
                      <a:pt x="0" y="7109"/>
                    </a:moveTo>
                    <a:cubicBezTo>
                      <a:pt x="11936" y="5935"/>
                      <a:pt x="46764" y="326"/>
                      <a:pt x="71613" y="65"/>
                    </a:cubicBezTo>
                    <a:cubicBezTo>
                      <a:pt x="96462" y="-196"/>
                      <a:pt x="136181" y="4631"/>
                      <a:pt x="149095" y="554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cxnSp>
            <p:nvCxnSpPr>
              <p:cNvPr id="986" name="Google Shape;986;g6ec375cd00_0_931"/>
              <p:cNvCxnSpPr/>
              <p:nvPr/>
            </p:nvCxnSpPr>
            <p:spPr>
              <a:xfrm flipH="1" rot="10800000">
                <a:off x="7689575" y="3883975"/>
                <a:ext cx="772800" cy="77280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987" name="Google Shape;987;g6ec375cd00_0_931"/>
              <p:cNvCxnSpPr/>
              <p:nvPr/>
            </p:nvCxnSpPr>
            <p:spPr>
              <a:xfrm flipH="1" rot="10800000">
                <a:off x="11392150" y="3809900"/>
                <a:ext cx="772800" cy="77280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988" name="Google Shape;988;g6ec375cd00_0_931"/>
              <p:cNvSpPr/>
              <p:nvPr/>
            </p:nvSpPr>
            <p:spPr>
              <a:xfrm>
                <a:off x="7664775" y="4495845"/>
                <a:ext cx="3727375" cy="177725"/>
              </a:xfrm>
              <a:custGeom>
                <a:rect b="b" l="l" r="r" t="t"/>
                <a:pathLst>
                  <a:path extrusionOk="0" h="7109" w="149095">
                    <a:moveTo>
                      <a:pt x="0" y="7109"/>
                    </a:moveTo>
                    <a:cubicBezTo>
                      <a:pt x="11936" y="5935"/>
                      <a:pt x="46764" y="326"/>
                      <a:pt x="71613" y="65"/>
                    </a:cubicBezTo>
                    <a:cubicBezTo>
                      <a:pt x="96462" y="-196"/>
                      <a:pt x="136181" y="4631"/>
                      <a:pt x="149095" y="554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  <p:sp>
          <p:nvSpPr>
            <p:cNvPr id="989" name="Google Shape;989;g6ec375cd00_0_931"/>
            <p:cNvSpPr/>
            <p:nvPr/>
          </p:nvSpPr>
          <p:spPr>
            <a:xfrm>
              <a:off x="7067094" y="1939725"/>
              <a:ext cx="541700" cy="456000"/>
            </a:xfrm>
            <a:custGeom>
              <a:rect b="b" l="l" r="r" t="t"/>
              <a:pathLst>
                <a:path extrusionOk="0" h="18240" w="21668">
                  <a:moveTo>
                    <a:pt x="17475" y="0"/>
                  </a:moveTo>
                  <a:cubicBezTo>
                    <a:pt x="11759" y="5080"/>
                    <a:pt x="-3917" y="9969"/>
                    <a:pt x="925" y="15888"/>
                  </a:cubicBezTo>
                  <a:cubicBezTo>
                    <a:pt x="5467" y="21441"/>
                    <a:pt x="18782" y="16061"/>
                    <a:pt x="21447" y="9400"/>
                  </a:cubicBezTo>
                  <a:cubicBezTo>
                    <a:pt x="22671" y="6341"/>
                    <a:pt x="18473" y="1177"/>
                    <a:pt x="15224" y="1721"/>
                  </a:cubicBezTo>
                </a:path>
              </a:pathLst>
            </a:custGeom>
            <a:noFill/>
            <a:ln cap="flat" cmpd="sng" w="3810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990" name="Google Shape;990;g6ec375cd00_0_931"/>
            <p:cNvSpPr/>
            <p:nvPr/>
          </p:nvSpPr>
          <p:spPr>
            <a:xfrm>
              <a:off x="7603275" y="2088675"/>
              <a:ext cx="327700" cy="221775"/>
            </a:xfrm>
            <a:custGeom>
              <a:rect b="b" l="l" r="r" t="t"/>
              <a:pathLst>
                <a:path extrusionOk="0" h="8871" w="13108">
                  <a:moveTo>
                    <a:pt x="13108" y="0"/>
                  </a:moveTo>
                  <a:cubicBezTo>
                    <a:pt x="10395" y="4525"/>
                    <a:pt x="4525" y="6158"/>
                    <a:pt x="0" y="8871"/>
                  </a:cubicBezTo>
                </a:path>
              </a:pathLst>
            </a:custGeom>
            <a:noFill/>
            <a:ln cap="flat" cmpd="sng" w="3810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991" name="Google Shape;991;g6ec375cd00_0_931"/>
            <p:cNvSpPr/>
            <p:nvPr/>
          </p:nvSpPr>
          <p:spPr>
            <a:xfrm>
              <a:off x="7728698" y="2088675"/>
              <a:ext cx="50025" cy="268825"/>
            </a:xfrm>
            <a:custGeom>
              <a:rect b="b" l="l" r="r" t="t"/>
              <a:pathLst>
                <a:path extrusionOk="0" h="10753" w="2001">
                  <a:moveTo>
                    <a:pt x="2001" y="0"/>
                  </a:moveTo>
                  <a:cubicBezTo>
                    <a:pt x="2001" y="3433"/>
                    <a:pt x="-1222" y="13139"/>
                    <a:pt x="544" y="10195"/>
                  </a:cubicBezTo>
                </a:path>
              </a:pathLst>
            </a:custGeom>
            <a:noFill/>
            <a:ln cap="flat" cmpd="sng" w="3810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grpSp>
          <p:nvGrpSpPr>
            <p:cNvPr id="992" name="Google Shape;992;g6ec375cd00_0_931"/>
            <p:cNvGrpSpPr/>
            <p:nvPr/>
          </p:nvGrpSpPr>
          <p:grpSpPr>
            <a:xfrm>
              <a:off x="8096500" y="1870200"/>
              <a:ext cx="397200" cy="418836"/>
              <a:chOff x="8096500" y="1870200"/>
              <a:chExt cx="397200" cy="418836"/>
            </a:xfrm>
          </p:grpSpPr>
          <p:sp>
            <p:nvSpPr>
              <p:cNvPr id="993" name="Google Shape;993;g6ec375cd00_0_931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rect b="b" l="l" r="r" t="t"/>
                <a:pathLst>
                  <a:path extrusionOk="0" h="2913" w="12976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994" name="Google Shape;994;g6ec375cd00_0_931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rect b="b" l="l" r="r" t="t"/>
                <a:pathLst>
                  <a:path extrusionOk="0" h="5164" w="2516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995" name="Google Shape;995;g6ec375cd00_0_931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rect b="b" l="l" r="r" t="t"/>
                <a:pathLst>
                  <a:path extrusionOk="0" h="10554" w="15311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  <p:grpSp>
          <p:nvGrpSpPr>
            <p:cNvPr id="996" name="Google Shape;996;g6ec375cd00_0_931"/>
            <p:cNvGrpSpPr/>
            <p:nvPr/>
          </p:nvGrpSpPr>
          <p:grpSpPr>
            <a:xfrm>
              <a:off x="8603075" y="1870200"/>
              <a:ext cx="397200" cy="418836"/>
              <a:chOff x="8096500" y="1870200"/>
              <a:chExt cx="397200" cy="418836"/>
            </a:xfrm>
          </p:grpSpPr>
          <p:sp>
            <p:nvSpPr>
              <p:cNvPr id="997" name="Google Shape;997;g6ec375cd00_0_931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rect b="b" l="l" r="r" t="t"/>
                <a:pathLst>
                  <a:path extrusionOk="0" h="2913" w="12976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998" name="Google Shape;998;g6ec375cd00_0_931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rect b="b" l="l" r="r" t="t"/>
                <a:pathLst>
                  <a:path extrusionOk="0" h="5164" w="2516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999" name="Google Shape;999;g6ec375cd00_0_931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rect b="b" l="l" r="r" t="t"/>
                <a:pathLst>
                  <a:path extrusionOk="0" h="10554" w="15311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  <p:grpSp>
          <p:nvGrpSpPr>
            <p:cNvPr id="1000" name="Google Shape;1000;g6ec375cd00_0_931"/>
            <p:cNvGrpSpPr/>
            <p:nvPr/>
          </p:nvGrpSpPr>
          <p:grpSpPr>
            <a:xfrm>
              <a:off x="9137475" y="1870200"/>
              <a:ext cx="397200" cy="418836"/>
              <a:chOff x="8096500" y="1870200"/>
              <a:chExt cx="397200" cy="418836"/>
            </a:xfrm>
          </p:grpSpPr>
          <p:sp>
            <p:nvSpPr>
              <p:cNvPr id="1001" name="Google Shape;1001;g6ec375cd00_0_931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rect b="b" l="l" r="r" t="t"/>
                <a:pathLst>
                  <a:path extrusionOk="0" h="2913" w="12976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1002" name="Google Shape;1002;g6ec375cd00_0_931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rect b="b" l="l" r="r" t="t"/>
                <a:pathLst>
                  <a:path extrusionOk="0" h="5164" w="2516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1003" name="Google Shape;1003;g6ec375cd00_0_931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rect b="b" l="l" r="r" t="t"/>
                <a:pathLst>
                  <a:path extrusionOk="0" h="10554" w="15311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  <p:grpSp>
          <p:nvGrpSpPr>
            <p:cNvPr id="1004" name="Google Shape;1004;g6ec375cd00_0_931"/>
            <p:cNvGrpSpPr/>
            <p:nvPr/>
          </p:nvGrpSpPr>
          <p:grpSpPr>
            <a:xfrm>
              <a:off x="9712225" y="1937075"/>
              <a:ext cx="397200" cy="418836"/>
              <a:chOff x="8096500" y="1870200"/>
              <a:chExt cx="397200" cy="418836"/>
            </a:xfrm>
          </p:grpSpPr>
          <p:sp>
            <p:nvSpPr>
              <p:cNvPr id="1005" name="Google Shape;1005;g6ec375cd00_0_931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rect b="b" l="l" r="r" t="t"/>
                <a:pathLst>
                  <a:path extrusionOk="0" h="2913" w="12976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1006" name="Google Shape;1006;g6ec375cd00_0_931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rect b="b" l="l" r="r" t="t"/>
                <a:pathLst>
                  <a:path extrusionOk="0" h="5164" w="2516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1007" name="Google Shape;1007;g6ec375cd00_0_931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rect b="b" l="l" r="r" t="t"/>
                <a:pathLst>
                  <a:path extrusionOk="0" h="10554" w="15311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</p:grpSp>
      <p:grpSp>
        <p:nvGrpSpPr>
          <p:cNvPr id="1008" name="Google Shape;1008;g6ec375cd00_0_931"/>
          <p:cNvGrpSpPr/>
          <p:nvPr/>
        </p:nvGrpSpPr>
        <p:grpSpPr>
          <a:xfrm>
            <a:off x="7260250" y="421882"/>
            <a:ext cx="4527225" cy="976750"/>
            <a:chOff x="6488588" y="1674495"/>
            <a:chExt cx="4527225" cy="976750"/>
          </a:xfrm>
        </p:grpSpPr>
        <p:grpSp>
          <p:nvGrpSpPr>
            <p:cNvPr id="1009" name="Google Shape;1009;g6ec375cd00_0_931"/>
            <p:cNvGrpSpPr/>
            <p:nvPr/>
          </p:nvGrpSpPr>
          <p:grpSpPr>
            <a:xfrm>
              <a:off x="6488588" y="1674495"/>
              <a:ext cx="4527225" cy="976750"/>
              <a:chOff x="7664775" y="3696820"/>
              <a:chExt cx="4527225" cy="976750"/>
            </a:xfrm>
          </p:grpSpPr>
          <p:sp>
            <p:nvSpPr>
              <p:cNvPr id="1010" name="Google Shape;1010;g6ec375cd00_0_931"/>
              <p:cNvSpPr/>
              <p:nvPr/>
            </p:nvSpPr>
            <p:spPr>
              <a:xfrm>
                <a:off x="8464625" y="3696820"/>
                <a:ext cx="3727375" cy="177725"/>
              </a:xfrm>
              <a:custGeom>
                <a:rect b="b" l="l" r="r" t="t"/>
                <a:pathLst>
                  <a:path extrusionOk="0" h="7109" w="149095">
                    <a:moveTo>
                      <a:pt x="0" y="7109"/>
                    </a:moveTo>
                    <a:cubicBezTo>
                      <a:pt x="11936" y="5935"/>
                      <a:pt x="46764" y="326"/>
                      <a:pt x="71613" y="65"/>
                    </a:cubicBezTo>
                    <a:cubicBezTo>
                      <a:pt x="96462" y="-196"/>
                      <a:pt x="136181" y="4631"/>
                      <a:pt x="149095" y="554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cxnSp>
            <p:nvCxnSpPr>
              <p:cNvPr id="1011" name="Google Shape;1011;g6ec375cd00_0_931"/>
              <p:cNvCxnSpPr/>
              <p:nvPr/>
            </p:nvCxnSpPr>
            <p:spPr>
              <a:xfrm flipH="1" rot="10800000">
                <a:off x="7689575" y="3883975"/>
                <a:ext cx="772800" cy="77280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012" name="Google Shape;1012;g6ec375cd00_0_931"/>
              <p:cNvCxnSpPr/>
              <p:nvPr/>
            </p:nvCxnSpPr>
            <p:spPr>
              <a:xfrm flipH="1" rot="10800000">
                <a:off x="11392150" y="3809900"/>
                <a:ext cx="772800" cy="77280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1013" name="Google Shape;1013;g6ec375cd00_0_931"/>
              <p:cNvSpPr/>
              <p:nvPr/>
            </p:nvSpPr>
            <p:spPr>
              <a:xfrm>
                <a:off x="7664775" y="4495845"/>
                <a:ext cx="3727375" cy="177725"/>
              </a:xfrm>
              <a:custGeom>
                <a:rect b="b" l="l" r="r" t="t"/>
                <a:pathLst>
                  <a:path extrusionOk="0" h="7109" w="149095">
                    <a:moveTo>
                      <a:pt x="0" y="7109"/>
                    </a:moveTo>
                    <a:cubicBezTo>
                      <a:pt x="11936" y="5935"/>
                      <a:pt x="46764" y="326"/>
                      <a:pt x="71613" y="65"/>
                    </a:cubicBezTo>
                    <a:cubicBezTo>
                      <a:pt x="96462" y="-196"/>
                      <a:pt x="136181" y="4631"/>
                      <a:pt x="149095" y="554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  <p:sp>
          <p:nvSpPr>
            <p:cNvPr id="1014" name="Google Shape;1014;g6ec375cd00_0_931"/>
            <p:cNvSpPr/>
            <p:nvPr/>
          </p:nvSpPr>
          <p:spPr>
            <a:xfrm>
              <a:off x="7067094" y="1939725"/>
              <a:ext cx="541700" cy="456000"/>
            </a:xfrm>
            <a:custGeom>
              <a:rect b="b" l="l" r="r" t="t"/>
              <a:pathLst>
                <a:path extrusionOk="0" h="18240" w="21668">
                  <a:moveTo>
                    <a:pt x="17475" y="0"/>
                  </a:moveTo>
                  <a:cubicBezTo>
                    <a:pt x="11759" y="5080"/>
                    <a:pt x="-3917" y="9969"/>
                    <a:pt x="925" y="15888"/>
                  </a:cubicBezTo>
                  <a:cubicBezTo>
                    <a:pt x="5467" y="21441"/>
                    <a:pt x="18782" y="16061"/>
                    <a:pt x="21447" y="9400"/>
                  </a:cubicBezTo>
                  <a:cubicBezTo>
                    <a:pt x="22671" y="6341"/>
                    <a:pt x="18473" y="1177"/>
                    <a:pt x="15224" y="1721"/>
                  </a:cubicBezTo>
                </a:path>
              </a:pathLst>
            </a:custGeom>
            <a:noFill/>
            <a:ln cap="flat" cmpd="sng" w="3810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1015" name="Google Shape;1015;g6ec375cd00_0_931"/>
            <p:cNvSpPr/>
            <p:nvPr/>
          </p:nvSpPr>
          <p:spPr>
            <a:xfrm>
              <a:off x="7603275" y="2088675"/>
              <a:ext cx="327700" cy="221775"/>
            </a:xfrm>
            <a:custGeom>
              <a:rect b="b" l="l" r="r" t="t"/>
              <a:pathLst>
                <a:path extrusionOk="0" h="8871" w="13108">
                  <a:moveTo>
                    <a:pt x="13108" y="0"/>
                  </a:moveTo>
                  <a:cubicBezTo>
                    <a:pt x="10395" y="4525"/>
                    <a:pt x="4525" y="6158"/>
                    <a:pt x="0" y="8871"/>
                  </a:cubicBezTo>
                </a:path>
              </a:pathLst>
            </a:custGeom>
            <a:noFill/>
            <a:ln cap="flat" cmpd="sng" w="3810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1016" name="Google Shape;1016;g6ec375cd00_0_931"/>
            <p:cNvSpPr/>
            <p:nvPr/>
          </p:nvSpPr>
          <p:spPr>
            <a:xfrm>
              <a:off x="7728698" y="2088675"/>
              <a:ext cx="50025" cy="268825"/>
            </a:xfrm>
            <a:custGeom>
              <a:rect b="b" l="l" r="r" t="t"/>
              <a:pathLst>
                <a:path extrusionOk="0" h="10753" w="2001">
                  <a:moveTo>
                    <a:pt x="2001" y="0"/>
                  </a:moveTo>
                  <a:cubicBezTo>
                    <a:pt x="2001" y="3433"/>
                    <a:pt x="-1222" y="13139"/>
                    <a:pt x="544" y="10195"/>
                  </a:cubicBezTo>
                </a:path>
              </a:pathLst>
            </a:custGeom>
            <a:noFill/>
            <a:ln cap="flat" cmpd="sng" w="3810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grpSp>
          <p:nvGrpSpPr>
            <p:cNvPr id="1017" name="Google Shape;1017;g6ec375cd00_0_931"/>
            <p:cNvGrpSpPr/>
            <p:nvPr/>
          </p:nvGrpSpPr>
          <p:grpSpPr>
            <a:xfrm>
              <a:off x="8096500" y="1870200"/>
              <a:ext cx="397200" cy="418836"/>
              <a:chOff x="8096500" y="1870200"/>
              <a:chExt cx="397200" cy="418836"/>
            </a:xfrm>
          </p:grpSpPr>
          <p:sp>
            <p:nvSpPr>
              <p:cNvPr id="1018" name="Google Shape;1018;g6ec375cd00_0_931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rect b="b" l="l" r="r" t="t"/>
                <a:pathLst>
                  <a:path extrusionOk="0" h="2913" w="12976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1019" name="Google Shape;1019;g6ec375cd00_0_931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rect b="b" l="l" r="r" t="t"/>
                <a:pathLst>
                  <a:path extrusionOk="0" h="5164" w="2516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1020" name="Google Shape;1020;g6ec375cd00_0_931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rect b="b" l="l" r="r" t="t"/>
                <a:pathLst>
                  <a:path extrusionOk="0" h="10554" w="15311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  <p:grpSp>
          <p:nvGrpSpPr>
            <p:cNvPr id="1021" name="Google Shape;1021;g6ec375cd00_0_931"/>
            <p:cNvGrpSpPr/>
            <p:nvPr/>
          </p:nvGrpSpPr>
          <p:grpSpPr>
            <a:xfrm>
              <a:off x="8603075" y="1870200"/>
              <a:ext cx="397200" cy="418836"/>
              <a:chOff x="8096500" y="1870200"/>
              <a:chExt cx="397200" cy="418836"/>
            </a:xfrm>
          </p:grpSpPr>
          <p:sp>
            <p:nvSpPr>
              <p:cNvPr id="1022" name="Google Shape;1022;g6ec375cd00_0_931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rect b="b" l="l" r="r" t="t"/>
                <a:pathLst>
                  <a:path extrusionOk="0" h="2913" w="12976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1023" name="Google Shape;1023;g6ec375cd00_0_931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rect b="b" l="l" r="r" t="t"/>
                <a:pathLst>
                  <a:path extrusionOk="0" h="5164" w="2516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1024" name="Google Shape;1024;g6ec375cd00_0_931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rect b="b" l="l" r="r" t="t"/>
                <a:pathLst>
                  <a:path extrusionOk="0" h="10554" w="15311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  <p:grpSp>
          <p:nvGrpSpPr>
            <p:cNvPr id="1025" name="Google Shape;1025;g6ec375cd00_0_931"/>
            <p:cNvGrpSpPr/>
            <p:nvPr/>
          </p:nvGrpSpPr>
          <p:grpSpPr>
            <a:xfrm>
              <a:off x="9137475" y="1870200"/>
              <a:ext cx="397200" cy="418836"/>
              <a:chOff x="8096500" y="1870200"/>
              <a:chExt cx="397200" cy="418836"/>
            </a:xfrm>
          </p:grpSpPr>
          <p:sp>
            <p:nvSpPr>
              <p:cNvPr id="1026" name="Google Shape;1026;g6ec375cd00_0_931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rect b="b" l="l" r="r" t="t"/>
                <a:pathLst>
                  <a:path extrusionOk="0" h="2913" w="12976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1027" name="Google Shape;1027;g6ec375cd00_0_931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rect b="b" l="l" r="r" t="t"/>
                <a:pathLst>
                  <a:path extrusionOk="0" h="5164" w="2516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1028" name="Google Shape;1028;g6ec375cd00_0_931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rect b="b" l="l" r="r" t="t"/>
                <a:pathLst>
                  <a:path extrusionOk="0" h="10554" w="15311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  <p:grpSp>
          <p:nvGrpSpPr>
            <p:cNvPr id="1029" name="Google Shape;1029;g6ec375cd00_0_931"/>
            <p:cNvGrpSpPr/>
            <p:nvPr/>
          </p:nvGrpSpPr>
          <p:grpSpPr>
            <a:xfrm>
              <a:off x="9712225" y="1937075"/>
              <a:ext cx="397200" cy="418836"/>
              <a:chOff x="8096500" y="1870200"/>
              <a:chExt cx="397200" cy="418836"/>
            </a:xfrm>
          </p:grpSpPr>
          <p:sp>
            <p:nvSpPr>
              <p:cNvPr id="1030" name="Google Shape;1030;g6ec375cd00_0_931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rect b="b" l="l" r="r" t="t"/>
                <a:pathLst>
                  <a:path extrusionOk="0" h="2913" w="12976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1031" name="Google Shape;1031;g6ec375cd00_0_931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rect b="b" l="l" r="r" t="t"/>
                <a:pathLst>
                  <a:path extrusionOk="0" h="5164" w="2516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1032" name="Google Shape;1032;g6ec375cd00_0_931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rect b="b" l="l" r="r" t="t"/>
                <a:pathLst>
                  <a:path extrusionOk="0" h="10554" w="15311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</p:grpSp>
      <p:sp>
        <p:nvSpPr>
          <p:cNvPr id="1033" name="Google Shape;1033;g6ec375cd00_0_931"/>
          <p:cNvSpPr/>
          <p:nvPr/>
        </p:nvSpPr>
        <p:spPr>
          <a:xfrm>
            <a:off x="5648325" y="3000375"/>
            <a:ext cx="1438200" cy="772800"/>
          </a:xfrm>
          <a:prstGeom prst="lef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pop {R0}</a:t>
            </a:r>
            <a:endParaRPr sz="1800"/>
          </a:p>
        </p:txBody>
      </p:sp>
      <p:sp>
        <p:nvSpPr>
          <p:cNvPr id="1034" name="Google Shape;1034;g6ec375cd00_0_931"/>
          <p:cNvSpPr/>
          <p:nvPr/>
        </p:nvSpPr>
        <p:spPr>
          <a:xfrm>
            <a:off x="5648325" y="1813100"/>
            <a:ext cx="1438200" cy="772800"/>
          </a:xfrm>
          <a:prstGeom prst="lef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pop {R1}</a:t>
            </a:r>
            <a:endParaRPr sz="1800"/>
          </a:p>
        </p:txBody>
      </p:sp>
      <p:sp>
        <p:nvSpPr>
          <p:cNvPr id="1035" name="Google Shape;1035;g6ec375cd00_0_931"/>
          <p:cNvSpPr/>
          <p:nvPr/>
        </p:nvSpPr>
        <p:spPr>
          <a:xfrm>
            <a:off x="5648325" y="625825"/>
            <a:ext cx="1438200" cy="772800"/>
          </a:xfrm>
          <a:prstGeom prst="lef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pop {R14}</a:t>
            </a:r>
            <a:endParaRPr sz="18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39" name="Shape 10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0" name="Google Shape;1040;g6ec375cd00_0_1053"/>
          <p:cNvSpPr txBox="1"/>
          <p:nvPr>
            <p:ph idx="4294967295" type="ctrTitle"/>
          </p:nvPr>
        </p:nvSpPr>
        <p:spPr>
          <a:xfrm>
            <a:off x="8168925" y="5524900"/>
            <a:ext cx="2709900" cy="48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wentieth Century"/>
              <a:buNone/>
            </a:pPr>
            <a:r>
              <a:rPr lang="de-DE"/>
              <a:t>Stapel Stack</a:t>
            </a:r>
            <a:endParaRPr b="0" i="0" sz="36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041" name="Google Shape;1041;g6ec375cd00_0_1053"/>
          <p:cNvSpPr/>
          <p:nvPr/>
        </p:nvSpPr>
        <p:spPr>
          <a:xfrm>
            <a:off x="2645300" y="4898663"/>
            <a:ext cx="3775200" cy="1653300"/>
          </a:xfrm>
          <a:prstGeom prst="wedgeRoundRectCallout">
            <a:avLst>
              <a:gd fmla="val -62293" name="adj1"/>
              <a:gd fmla="val -122761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>
                <a:solidFill>
                  <a:srgbClr val="0000FF"/>
                </a:solidFill>
              </a:rPr>
              <a:t>Es können auch mehrere Register gleichzeitig gesichert werden</a:t>
            </a:r>
            <a:endParaRPr b="0" i="0" sz="2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42" name="Google Shape;1042;g6ec375cd00_0_105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38175" y="1477875"/>
            <a:ext cx="2827349" cy="1779926"/>
          </a:xfrm>
          <a:prstGeom prst="rect">
            <a:avLst/>
          </a:prstGeom>
          <a:noFill/>
          <a:ln>
            <a:noFill/>
          </a:ln>
        </p:spPr>
      </p:pic>
      <p:sp>
        <p:nvSpPr>
          <p:cNvPr id="1043" name="Google Shape;1043;g6ec375cd00_0_1053"/>
          <p:cNvSpPr txBox="1"/>
          <p:nvPr/>
        </p:nvSpPr>
        <p:spPr>
          <a:xfrm>
            <a:off x="3541500" y="2651250"/>
            <a:ext cx="733800" cy="48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400">
                <a:latin typeface="Twentieth Century"/>
                <a:ea typeface="Twentieth Century"/>
                <a:cs typeface="Twentieth Century"/>
                <a:sym typeface="Twentieth Century"/>
              </a:rPr>
              <a:t>R0</a:t>
            </a:r>
            <a:endParaRPr sz="2400"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pic>
        <p:nvPicPr>
          <p:cNvPr id="1044" name="Google Shape;1044;g6ec375cd00_0_105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18860" y="1724814"/>
            <a:ext cx="1823474" cy="2342473"/>
          </a:xfrm>
          <a:prstGeom prst="rect">
            <a:avLst/>
          </a:prstGeom>
          <a:noFill/>
          <a:ln>
            <a:noFill/>
          </a:ln>
        </p:spPr>
      </p:pic>
      <p:sp>
        <p:nvSpPr>
          <p:cNvPr id="1045" name="Google Shape;1045;g6ec375cd00_0_1053"/>
          <p:cNvSpPr txBox="1"/>
          <p:nvPr/>
        </p:nvSpPr>
        <p:spPr>
          <a:xfrm>
            <a:off x="3262650" y="1897275"/>
            <a:ext cx="1291500" cy="38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de-DE" sz="2400">
                <a:latin typeface="Twentieth Century"/>
                <a:ea typeface="Twentieth Century"/>
                <a:cs typeface="Twentieth Century"/>
                <a:sym typeface="Twentieth Century"/>
              </a:rPr>
              <a:t>0x5555</a:t>
            </a:r>
            <a:endParaRPr b="1" sz="2400"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cxnSp>
        <p:nvCxnSpPr>
          <p:cNvPr id="1046" name="Google Shape;1046;g6ec375cd00_0_1053"/>
          <p:cNvCxnSpPr/>
          <p:nvPr/>
        </p:nvCxnSpPr>
        <p:spPr>
          <a:xfrm flipH="1" rot="10800000">
            <a:off x="11094100" y="4646925"/>
            <a:ext cx="186000" cy="1566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047" name="Google Shape;1047;g6ec375cd00_0_1053"/>
          <p:cNvCxnSpPr/>
          <p:nvPr/>
        </p:nvCxnSpPr>
        <p:spPr>
          <a:xfrm flipH="1" rot="10800000">
            <a:off x="7425425" y="3971950"/>
            <a:ext cx="939300" cy="8805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048" name="Google Shape;1048;g6ec375cd00_0_1053"/>
          <p:cNvCxnSpPr/>
          <p:nvPr/>
        </p:nvCxnSpPr>
        <p:spPr>
          <a:xfrm flipH="1" rot="10800000">
            <a:off x="11309350" y="4069775"/>
            <a:ext cx="812400" cy="8316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049" name="Google Shape;1049;g6ec375cd00_0_1053"/>
          <p:cNvSpPr/>
          <p:nvPr/>
        </p:nvSpPr>
        <p:spPr>
          <a:xfrm>
            <a:off x="7288450" y="5194770"/>
            <a:ext cx="3727375" cy="177725"/>
          </a:xfrm>
          <a:custGeom>
            <a:rect b="b" l="l" r="r" t="t"/>
            <a:pathLst>
              <a:path extrusionOk="0" h="7109" w="149095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050" name="Google Shape;1050;g6ec375cd00_0_1053"/>
          <p:cNvSpPr/>
          <p:nvPr/>
        </p:nvSpPr>
        <p:spPr>
          <a:xfrm>
            <a:off x="7440850" y="5347170"/>
            <a:ext cx="3727375" cy="177725"/>
          </a:xfrm>
          <a:custGeom>
            <a:rect b="b" l="l" r="r" t="t"/>
            <a:pathLst>
              <a:path extrusionOk="0" h="7109" w="149095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051" name="Google Shape;1051;g6ec375cd00_0_1053"/>
          <p:cNvSpPr/>
          <p:nvPr/>
        </p:nvSpPr>
        <p:spPr>
          <a:xfrm>
            <a:off x="7440850" y="5017045"/>
            <a:ext cx="3727375" cy="177725"/>
          </a:xfrm>
          <a:custGeom>
            <a:rect b="b" l="l" r="r" t="t"/>
            <a:pathLst>
              <a:path extrusionOk="0" h="7109" w="149095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052" name="Google Shape;1052;g6ec375cd00_0_1053"/>
          <p:cNvSpPr/>
          <p:nvPr/>
        </p:nvSpPr>
        <p:spPr>
          <a:xfrm>
            <a:off x="7288450" y="4898670"/>
            <a:ext cx="3727375" cy="177725"/>
          </a:xfrm>
          <a:custGeom>
            <a:rect b="b" l="l" r="r" t="t"/>
            <a:pathLst>
              <a:path extrusionOk="0" h="7109" w="149095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053" name="Google Shape;1053;g6ec375cd00_0_1053"/>
          <p:cNvSpPr/>
          <p:nvPr/>
        </p:nvSpPr>
        <p:spPr>
          <a:xfrm>
            <a:off x="7585000" y="4756445"/>
            <a:ext cx="3727375" cy="177725"/>
          </a:xfrm>
          <a:custGeom>
            <a:rect b="b" l="l" r="r" t="t"/>
            <a:pathLst>
              <a:path extrusionOk="0" h="7109" w="149095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054" name="Google Shape;1054;g6ec375cd00_0_1053"/>
          <p:cNvSpPr/>
          <p:nvPr/>
        </p:nvSpPr>
        <p:spPr>
          <a:xfrm>
            <a:off x="7375400" y="4686920"/>
            <a:ext cx="3727375" cy="177725"/>
          </a:xfrm>
          <a:custGeom>
            <a:rect b="b" l="l" r="r" t="t"/>
            <a:pathLst>
              <a:path extrusionOk="0" h="7109" w="149095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grpSp>
        <p:nvGrpSpPr>
          <p:cNvPr id="1055" name="Google Shape;1055;g6ec375cd00_0_1053"/>
          <p:cNvGrpSpPr/>
          <p:nvPr/>
        </p:nvGrpSpPr>
        <p:grpSpPr>
          <a:xfrm>
            <a:off x="7664775" y="3696820"/>
            <a:ext cx="4527225" cy="976750"/>
            <a:chOff x="7664775" y="3696820"/>
            <a:chExt cx="4527225" cy="976750"/>
          </a:xfrm>
        </p:grpSpPr>
        <p:sp>
          <p:nvSpPr>
            <p:cNvPr id="1056" name="Google Shape;1056;g6ec375cd00_0_1053"/>
            <p:cNvSpPr/>
            <p:nvPr/>
          </p:nvSpPr>
          <p:spPr>
            <a:xfrm>
              <a:off x="8464625" y="3696820"/>
              <a:ext cx="3727375" cy="177725"/>
            </a:xfrm>
            <a:custGeom>
              <a:rect b="b" l="l" r="r" t="t"/>
              <a:pathLst>
                <a:path extrusionOk="0" h="7109" w="149095">
                  <a:moveTo>
                    <a:pt x="0" y="7109"/>
                  </a:moveTo>
                  <a:cubicBezTo>
                    <a:pt x="11936" y="5935"/>
                    <a:pt x="46764" y="326"/>
                    <a:pt x="71613" y="65"/>
                  </a:cubicBezTo>
                  <a:cubicBezTo>
                    <a:pt x="96462" y="-196"/>
                    <a:pt x="136181" y="4631"/>
                    <a:pt x="149095" y="5544"/>
                  </a:cubicBezTo>
                </a:path>
              </a:pathLst>
            </a:custGeom>
            <a:noFill/>
            <a:ln cap="flat" cmpd="sng" w="2857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cxnSp>
          <p:nvCxnSpPr>
            <p:cNvPr id="1057" name="Google Shape;1057;g6ec375cd00_0_1053"/>
            <p:cNvCxnSpPr/>
            <p:nvPr/>
          </p:nvCxnSpPr>
          <p:spPr>
            <a:xfrm flipH="1" rot="10800000">
              <a:off x="7689575" y="3883975"/>
              <a:ext cx="772800" cy="7728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058" name="Google Shape;1058;g6ec375cd00_0_1053"/>
            <p:cNvCxnSpPr/>
            <p:nvPr/>
          </p:nvCxnSpPr>
          <p:spPr>
            <a:xfrm flipH="1" rot="10800000">
              <a:off x="11392150" y="3809900"/>
              <a:ext cx="772800" cy="7728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059" name="Google Shape;1059;g6ec375cd00_0_1053"/>
            <p:cNvSpPr/>
            <p:nvPr/>
          </p:nvSpPr>
          <p:spPr>
            <a:xfrm>
              <a:off x="7664775" y="4495845"/>
              <a:ext cx="3727375" cy="177725"/>
            </a:xfrm>
            <a:custGeom>
              <a:rect b="b" l="l" r="r" t="t"/>
              <a:pathLst>
                <a:path extrusionOk="0" h="7109" w="149095">
                  <a:moveTo>
                    <a:pt x="0" y="7109"/>
                  </a:moveTo>
                  <a:cubicBezTo>
                    <a:pt x="11936" y="5935"/>
                    <a:pt x="46764" y="326"/>
                    <a:pt x="71613" y="65"/>
                  </a:cubicBezTo>
                  <a:cubicBezTo>
                    <a:pt x="96462" y="-196"/>
                    <a:pt x="136181" y="4631"/>
                    <a:pt x="149095" y="5544"/>
                  </a:cubicBezTo>
                </a:path>
              </a:pathLst>
            </a:custGeom>
            <a:noFill/>
            <a:ln cap="flat" cmpd="sng" w="2857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</p:grpSp>
      <p:cxnSp>
        <p:nvCxnSpPr>
          <p:cNvPr id="1060" name="Google Shape;1060;g6ec375cd00_0_1053"/>
          <p:cNvCxnSpPr/>
          <p:nvPr/>
        </p:nvCxnSpPr>
        <p:spPr>
          <a:xfrm flipH="1">
            <a:off x="11876900" y="4079575"/>
            <a:ext cx="215100" cy="195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061" name="Google Shape;1061;g6ec375cd00_0_1053"/>
          <p:cNvCxnSpPr/>
          <p:nvPr/>
        </p:nvCxnSpPr>
        <p:spPr>
          <a:xfrm flipH="1" rot="10800000">
            <a:off x="11025625" y="4921025"/>
            <a:ext cx="117300" cy="1173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062" name="Google Shape;1062;g6ec375cd00_0_1053"/>
          <p:cNvCxnSpPr/>
          <p:nvPr/>
        </p:nvCxnSpPr>
        <p:spPr>
          <a:xfrm flipH="1" rot="10800000">
            <a:off x="11191950" y="4373150"/>
            <a:ext cx="782700" cy="7728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063" name="Google Shape;1063;g6ec375cd00_0_1053"/>
          <p:cNvCxnSpPr/>
          <p:nvPr/>
        </p:nvCxnSpPr>
        <p:spPr>
          <a:xfrm rot="10800000">
            <a:off x="11866975" y="4363300"/>
            <a:ext cx="1272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064" name="Google Shape;1064;g6ec375cd00_0_1053"/>
          <p:cNvCxnSpPr/>
          <p:nvPr/>
        </p:nvCxnSpPr>
        <p:spPr>
          <a:xfrm flipH="1" rot="10800000">
            <a:off x="11035400" y="5087325"/>
            <a:ext cx="205500" cy="2445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065" name="Google Shape;1065;g6ec375cd00_0_1053"/>
          <p:cNvCxnSpPr/>
          <p:nvPr/>
        </p:nvCxnSpPr>
        <p:spPr>
          <a:xfrm flipH="1" rot="10800000">
            <a:off x="11152800" y="4559025"/>
            <a:ext cx="861000" cy="9489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066" name="Google Shape;1066;g6ec375cd00_0_1053"/>
          <p:cNvCxnSpPr/>
          <p:nvPr/>
        </p:nvCxnSpPr>
        <p:spPr>
          <a:xfrm rot="10800000">
            <a:off x="11818200" y="4549175"/>
            <a:ext cx="2151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067" name="Google Shape;1067;g6ec375cd00_0_1053"/>
          <p:cNvCxnSpPr/>
          <p:nvPr/>
        </p:nvCxnSpPr>
        <p:spPr>
          <a:xfrm flipH="1" rot="10800000">
            <a:off x="7611300" y="4852525"/>
            <a:ext cx="68400" cy="684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068" name="Google Shape;1068;g6ec375cd00_0_1053"/>
          <p:cNvCxnSpPr/>
          <p:nvPr/>
        </p:nvCxnSpPr>
        <p:spPr>
          <a:xfrm flipH="1" rot="10800000">
            <a:off x="7327600" y="4871975"/>
            <a:ext cx="205500" cy="2055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069" name="Google Shape;1069;g6ec375cd00_0_1053"/>
          <p:cNvCxnSpPr/>
          <p:nvPr/>
        </p:nvCxnSpPr>
        <p:spPr>
          <a:xfrm flipH="1" rot="10800000">
            <a:off x="7474350" y="5067650"/>
            <a:ext cx="137100" cy="1272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070" name="Google Shape;1070;g6ec375cd00_0_1053"/>
          <p:cNvCxnSpPr/>
          <p:nvPr/>
        </p:nvCxnSpPr>
        <p:spPr>
          <a:xfrm flipH="1" rot="10800000">
            <a:off x="7308025" y="5077450"/>
            <a:ext cx="166200" cy="3033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071" name="Google Shape;1071;g6ec375cd00_0_1053"/>
          <p:cNvCxnSpPr/>
          <p:nvPr/>
        </p:nvCxnSpPr>
        <p:spPr>
          <a:xfrm flipH="1" rot="10800000">
            <a:off x="7435200" y="5331950"/>
            <a:ext cx="176100" cy="1662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072" name="Google Shape;1072;g6ec375cd00_0_1053"/>
          <p:cNvSpPr/>
          <p:nvPr/>
        </p:nvSpPr>
        <p:spPr>
          <a:xfrm>
            <a:off x="8303543" y="4020875"/>
            <a:ext cx="442600" cy="371950"/>
          </a:xfrm>
          <a:custGeom>
            <a:rect b="b" l="l" r="r" t="t"/>
            <a:pathLst>
              <a:path extrusionOk="0" h="14878" w="17704">
                <a:moveTo>
                  <a:pt x="17704" y="0"/>
                </a:moveTo>
                <a:cubicBezTo>
                  <a:pt x="12190" y="502"/>
                  <a:pt x="5575" y="390"/>
                  <a:pt x="1660" y="4305"/>
                </a:cubicBezTo>
                <a:cubicBezTo>
                  <a:pt x="-554" y="6519"/>
                  <a:pt x="-554" y="11483"/>
                  <a:pt x="1660" y="13697"/>
                </a:cubicBezTo>
                <a:cubicBezTo>
                  <a:pt x="5907" y="17944"/>
                  <a:pt x="15074" y="9349"/>
                  <a:pt x="16530" y="3522"/>
                </a:cubicBezTo>
                <a:cubicBezTo>
                  <a:pt x="16742" y="2673"/>
                  <a:pt x="16231" y="1174"/>
                  <a:pt x="15356" y="1174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073" name="Google Shape;1073;g6ec375cd00_0_1053"/>
          <p:cNvSpPr/>
          <p:nvPr/>
        </p:nvSpPr>
        <p:spPr>
          <a:xfrm>
            <a:off x="8736375" y="4148075"/>
            <a:ext cx="303275" cy="166300"/>
          </a:xfrm>
          <a:custGeom>
            <a:rect b="b" l="l" r="r" t="t"/>
            <a:pathLst>
              <a:path extrusionOk="0" h="6652" w="12131">
                <a:moveTo>
                  <a:pt x="12131" y="0"/>
                </a:moveTo>
                <a:cubicBezTo>
                  <a:pt x="7892" y="1816"/>
                  <a:pt x="3259" y="3389"/>
                  <a:pt x="0" y="6652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074" name="Google Shape;1074;g6ec375cd00_0_1053"/>
          <p:cNvSpPr/>
          <p:nvPr/>
        </p:nvSpPr>
        <p:spPr>
          <a:xfrm>
            <a:off x="8843975" y="4118725"/>
            <a:ext cx="39150" cy="225000"/>
          </a:xfrm>
          <a:custGeom>
            <a:rect b="b" l="l" r="r" t="t"/>
            <a:pathLst>
              <a:path extrusionOk="0" h="9000" w="1566">
                <a:moveTo>
                  <a:pt x="1566" y="0"/>
                </a:moveTo>
                <a:cubicBezTo>
                  <a:pt x="1566" y="3045"/>
                  <a:pt x="0" y="5955"/>
                  <a:pt x="0" y="9000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075" name="Google Shape;1075;g6ec375cd00_0_1053"/>
          <p:cNvSpPr/>
          <p:nvPr/>
        </p:nvSpPr>
        <p:spPr>
          <a:xfrm>
            <a:off x="9137475" y="4054492"/>
            <a:ext cx="273925" cy="230525"/>
          </a:xfrm>
          <a:custGeom>
            <a:rect b="b" l="l" r="r" t="t"/>
            <a:pathLst>
              <a:path extrusionOk="0" h="9221" w="10957">
                <a:moveTo>
                  <a:pt x="0" y="1395"/>
                </a:moveTo>
                <a:cubicBezTo>
                  <a:pt x="30" y="1395"/>
                  <a:pt x="10957" y="-565"/>
                  <a:pt x="10957" y="221"/>
                </a:cubicBezTo>
                <a:cubicBezTo>
                  <a:pt x="10957" y="1891"/>
                  <a:pt x="8327" y="2282"/>
                  <a:pt x="7044" y="3351"/>
                </a:cubicBezTo>
                <a:cubicBezTo>
                  <a:pt x="4696" y="5307"/>
                  <a:pt x="2734" y="7856"/>
                  <a:pt x="0" y="9221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076" name="Google Shape;1076;g6ec375cd00_0_1053"/>
          <p:cNvSpPr/>
          <p:nvPr/>
        </p:nvSpPr>
        <p:spPr>
          <a:xfrm>
            <a:off x="9391850" y="4050225"/>
            <a:ext cx="366850" cy="283725"/>
          </a:xfrm>
          <a:custGeom>
            <a:rect b="b" l="l" r="r" t="t"/>
            <a:pathLst>
              <a:path extrusionOk="0" h="11349" w="14674">
                <a:moveTo>
                  <a:pt x="7043" y="0"/>
                </a:moveTo>
                <a:cubicBezTo>
                  <a:pt x="9786" y="0"/>
                  <a:pt x="15706" y="1069"/>
                  <a:pt x="14479" y="3522"/>
                </a:cubicBezTo>
                <a:cubicBezTo>
                  <a:pt x="12126" y="8225"/>
                  <a:pt x="0" y="4525"/>
                  <a:pt x="0" y="9783"/>
                </a:cubicBezTo>
                <a:cubicBezTo>
                  <a:pt x="0" y="10964"/>
                  <a:pt x="2341" y="10175"/>
                  <a:pt x="3522" y="10175"/>
                </a:cubicBezTo>
                <a:cubicBezTo>
                  <a:pt x="6418" y="10175"/>
                  <a:pt x="9235" y="11349"/>
                  <a:pt x="12131" y="11349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077" name="Google Shape;1077;g6ec375cd00_0_1053"/>
          <p:cNvSpPr/>
          <p:nvPr/>
        </p:nvSpPr>
        <p:spPr>
          <a:xfrm>
            <a:off x="9832075" y="4041843"/>
            <a:ext cx="423025" cy="355100"/>
          </a:xfrm>
          <a:custGeom>
            <a:rect b="b" l="l" r="r" t="t"/>
            <a:pathLst>
              <a:path extrusionOk="0" h="14204" w="16921">
                <a:moveTo>
                  <a:pt x="8218" y="335"/>
                </a:moveTo>
                <a:cubicBezTo>
                  <a:pt x="11160" y="-645"/>
                  <a:pt x="17579" y="849"/>
                  <a:pt x="16827" y="3857"/>
                </a:cubicBezTo>
                <a:cubicBezTo>
                  <a:pt x="15937" y="7421"/>
                  <a:pt x="9935" y="6988"/>
                  <a:pt x="6262" y="6988"/>
                </a:cubicBezTo>
                <a:cubicBezTo>
                  <a:pt x="5148" y="6988"/>
                  <a:pt x="8723" y="7271"/>
                  <a:pt x="9392" y="8162"/>
                </a:cubicBezTo>
                <a:cubicBezTo>
                  <a:pt x="10344" y="9431"/>
                  <a:pt x="11297" y="11736"/>
                  <a:pt x="10175" y="12858"/>
                </a:cubicBezTo>
                <a:cubicBezTo>
                  <a:pt x="7770" y="15263"/>
                  <a:pt x="3402" y="13640"/>
                  <a:pt x="0" y="13640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grpSp>
        <p:nvGrpSpPr>
          <p:cNvPr id="1078" name="Google Shape;1078;g6ec375cd00_0_1053"/>
          <p:cNvGrpSpPr/>
          <p:nvPr/>
        </p:nvGrpSpPr>
        <p:grpSpPr>
          <a:xfrm>
            <a:off x="7311663" y="2485532"/>
            <a:ext cx="4527225" cy="976750"/>
            <a:chOff x="6488588" y="1674495"/>
            <a:chExt cx="4527225" cy="976750"/>
          </a:xfrm>
        </p:grpSpPr>
        <p:grpSp>
          <p:nvGrpSpPr>
            <p:cNvPr id="1079" name="Google Shape;1079;g6ec375cd00_0_1053"/>
            <p:cNvGrpSpPr/>
            <p:nvPr/>
          </p:nvGrpSpPr>
          <p:grpSpPr>
            <a:xfrm>
              <a:off x="6488588" y="1674495"/>
              <a:ext cx="4527225" cy="976750"/>
              <a:chOff x="7664775" y="3696820"/>
              <a:chExt cx="4527225" cy="976750"/>
            </a:xfrm>
          </p:grpSpPr>
          <p:sp>
            <p:nvSpPr>
              <p:cNvPr id="1080" name="Google Shape;1080;g6ec375cd00_0_1053"/>
              <p:cNvSpPr/>
              <p:nvPr/>
            </p:nvSpPr>
            <p:spPr>
              <a:xfrm>
                <a:off x="8464625" y="3696820"/>
                <a:ext cx="3727375" cy="177725"/>
              </a:xfrm>
              <a:custGeom>
                <a:rect b="b" l="l" r="r" t="t"/>
                <a:pathLst>
                  <a:path extrusionOk="0" h="7109" w="149095">
                    <a:moveTo>
                      <a:pt x="0" y="7109"/>
                    </a:moveTo>
                    <a:cubicBezTo>
                      <a:pt x="11936" y="5935"/>
                      <a:pt x="46764" y="326"/>
                      <a:pt x="71613" y="65"/>
                    </a:cubicBezTo>
                    <a:cubicBezTo>
                      <a:pt x="96462" y="-196"/>
                      <a:pt x="136181" y="4631"/>
                      <a:pt x="149095" y="554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cxnSp>
            <p:nvCxnSpPr>
              <p:cNvPr id="1081" name="Google Shape;1081;g6ec375cd00_0_1053"/>
              <p:cNvCxnSpPr/>
              <p:nvPr/>
            </p:nvCxnSpPr>
            <p:spPr>
              <a:xfrm flipH="1" rot="10800000">
                <a:off x="7689575" y="3883975"/>
                <a:ext cx="772800" cy="77280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082" name="Google Shape;1082;g6ec375cd00_0_1053"/>
              <p:cNvCxnSpPr/>
              <p:nvPr/>
            </p:nvCxnSpPr>
            <p:spPr>
              <a:xfrm flipH="1" rot="10800000">
                <a:off x="11392150" y="3809900"/>
                <a:ext cx="772800" cy="77280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1083" name="Google Shape;1083;g6ec375cd00_0_1053"/>
              <p:cNvSpPr/>
              <p:nvPr/>
            </p:nvSpPr>
            <p:spPr>
              <a:xfrm>
                <a:off x="7664775" y="4495845"/>
                <a:ext cx="3727375" cy="177725"/>
              </a:xfrm>
              <a:custGeom>
                <a:rect b="b" l="l" r="r" t="t"/>
                <a:pathLst>
                  <a:path extrusionOk="0" h="7109" w="149095">
                    <a:moveTo>
                      <a:pt x="0" y="7109"/>
                    </a:moveTo>
                    <a:cubicBezTo>
                      <a:pt x="11936" y="5935"/>
                      <a:pt x="46764" y="326"/>
                      <a:pt x="71613" y="65"/>
                    </a:cubicBezTo>
                    <a:cubicBezTo>
                      <a:pt x="96462" y="-196"/>
                      <a:pt x="136181" y="4631"/>
                      <a:pt x="149095" y="554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  <p:sp>
          <p:nvSpPr>
            <p:cNvPr id="1084" name="Google Shape;1084;g6ec375cd00_0_1053"/>
            <p:cNvSpPr/>
            <p:nvPr/>
          </p:nvSpPr>
          <p:spPr>
            <a:xfrm>
              <a:off x="7067094" y="1939725"/>
              <a:ext cx="541700" cy="456000"/>
            </a:xfrm>
            <a:custGeom>
              <a:rect b="b" l="l" r="r" t="t"/>
              <a:pathLst>
                <a:path extrusionOk="0" h="18240" w="21668">
                  <a:moveTo>
                    <a:pt x="17475" y="0"/>
                  </a:moveTo>
                  <a:cubicBezTo>
                    <a:pt x="11759" y="5080"/>
                    <a:pt x="-3917" y="9969"/>
                    <a:pt x="925" y="15888"/>
                  </a:cubicBezTo>
                  <a:cubicBezTo>
                    <a:pt x="5467" y="21441"/>
                    <a:pt x="18782" y="16061"/>
                    <a:pt x="21447" y="9400"/>
                  </a:cubicBezTo>
                  <a:cubicBezTo>
                    <a:pt x="22671" y="6341"/>
                    <a:pt x="18473" y="1177"/>
                    <a:pt x="15224" y="1721"/>
                  </a:cubicBezTo>
                </a:path>
              </a:pathLst>
            </a:custGeom>
            <a:noFill/>
            <a:ln cap="flat" cmpd="sng" w="3810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1085" name="Google Shape;1085;g6ec375cd00_0_1053"/>
            <p:cNvSpPr/>
            <p:nvPr/>
          </p:nvSpPr>
          <p:spPr>
            <a:xfrm>
              <a:off x="7603275" y="2088675"/>
              <a:ext cx="327700" cy="221775"/>
            </a:xfrm>
            <a:custGeom>
              <a:rect b="b" l="l" r="r" t="t"/>
              <a:pathLst>
                <a:path extrusionOk="0" h="8871" w="13108">
                  <a:moveTo>
                    <a:pt x="13108" y="0"/>
                  </a:moveTo>
                  <a:cubicBezTo>
                    <a:pt x="10395" y="4525"/>
                    <a:pt x="4525" y="6158"/>
                    <a:pt x="0" y="8871"/>
                  </a:cubicBezTo>
                </a:path>
              </a:pathLst>
            </a:custGeom>
            <a:noFill/>
            <a:ln cap="flat" cmpd="sng" w="3810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1086" name="Google Shape;1086;g6ec375cd00_0_1053"/>
            <p:cNvSpPr/>
            <p:nvPr/>
          </p:nvSpPr>
          <p:spPr>
            <a:xfrm>
              <a:off x="7728698" y="2088675"/>
              <a:ext cx="50025" cy="268825"/>
            </a:xfrm>
            <a:custGeom>
              <a:rect b="b" l="l" r="r" t="t"/>
              <a:pathLst>
                <a:path extrusionOk="0" h="10753" w="2001">
                  <a:moveTo>
                    <a:pt x="2001" y="0"/>
                  </a:moveTo>
                  <a:cubicBezTo>
                    <a:pt x="2001" y="3433"/>
                    <a:pt x="-1222" y="13139"/>
                    <a:pt x="544" y="10195"/>
                  </a:cubicBezTo>
                </a:path>
              </a:pathLst>
            </a:custGeom>
            <a:noFill/>
            <a:ln cap="flat" cmpd="sng" w="3810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grpSp>
          <p:nvGrpSpPr>
            <p:cNvPr id="1087" name="Google Shape;1087;g6ec375cd00_0_1053"/>
            <p:cNvGrpSpPr/>
            <p:nvPr/>
          </p:nvGrpSpPr>
          <p:grpSpPr>
            <a:xfrm>
              <a:off x="8096500" y="1870200"/>
              <a:ext cx="397200" cy="418836"/>
              <a:chOff x="8096500" y="1870200"/>
              <a:chExt cx="397200" cy="418836"/>
            </a:xfrm>
          </p:grpSpPr>
          <p:sp>
            <p:nvSpPr>
              <p:cNvPr id="1088" name="Google Shape;1088;g6ec375cd00_0_1053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rect b="b" l="l" r="r" t="t"/>
                <a:pathLst>
                  <a:path extrusionOk="0" h="2913" w="12976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1089" name="Google Shape;1089;g6ec375cd00_0_1053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rect b="b" l="l" r="r" t="t"/>
                <a:pathLst>
                  <a:path extrusionOk="0" h="5164" w="2516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1090" name="Google Shape;1090;g6ec375cd00_0_1053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rect b="b" l="l" r="r" t="t"/>
                <a:pathLst>
                  <a:path extrusionOk="0" h="10554" w="15311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  <p:grpSp>
          <p:nvGrpSpPr>
            <p:cNvPr id="1091" name="Google Shape;1091;g6ec375cd00_0_1053"/>
            <p:cNvGrpSpPr/>
            <p:nvPr/>
          </p:nvGrpSpPr>
          <p:grpSpPr>
            <a:xfrm>
              <a:off x="8603075" y="1870200"/>
              <a:ext cx="397200" cy="418836"/>
              <a:chOff x="8096500" y="1870200"/>
              <a:chExt cx="397200" cy="418836"/>
            </a:xfrm>
          </p:grpSpPr>
          <p:sp>
            <p:nvSpPr>
              <p:cNvPr id="1092" name="Google Shape;1092;g6ec375cd00_0_1053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rect b="b" l="l" r="r" t="t"/>
                <a:pathLst>
                  <a:path extrusionOk="0" h="2913" w="12976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1093" name="Google Shape;1093;g6ec375cd00_0_1053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rect b="b" l="l" r="r" t="t"/>
                <a:pathLst>
                  <a:path extrusionOk="0" h="5164" w="2516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1094" name="Google Shape;1094;g6ec375cd00_0_1053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rect b="b" l="l" r="r" t="t"/>
                <a:pathLst>
                  <a:path extrusionOk="0" h="10554" w="15311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  <p:grpSp>
          <p:nvGrpSpPr>
            <p:cNvPr id="1095" name="Google Shape;1095;g6ec375cd00_0_1053"/>
            <p:cNvGrpSpPr/>
            <p:nvPr/>
          </p:nvGrpSpPr>
          <p:grpSpPr>
            <a:xfrm>
              <a:off x="9137475" y="1870200"/>
              <a:ext cx="397200" cy="418836"/>
              <a:chOff x="8096500" y="1870200"/>
              <a:chExt cx="397200" cy="418836"/>
            </a:xfrm>
          </p:grpSpPr>
          <p:sp>
            <p:nvSpPr>
              <p:cNvPr id="1096" name="Google Shape;1096;g6ec375cd00_0_1053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rect b="b" l="l" r="r" t="t"/>
                <a:pathLst>
                  <a:path extrusionOk="0" h="2913" w="12976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1097" name="Google Shape;1097;g6ec375cd00_0_1053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rect b="b" l="l" r="r" t="t"/>
                <a:pathLst>
                  <a:path extrusionOk="0" h="5164" w="2516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1098" name="Google Shape;1098;g6ec375cd00_0_1053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rect b="b" l="l" r="r" t="t"/>
                <a:pathLst>
                  <a:path extrusionOk="0" h="10554" w="15311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  <p:grpSp>
          <p:nvGrpSpPr>
            <p:cNvPr id="1099" name="Google Shape;1099;g6ec375cd00_0_1053"/>
            <p:cNvGrpSpPr/>
            <p:nvPr/>
          </p:nvGrpSpPr>
          <p:grpSpPr>
            <a:xfrm>
              <a:off x="9712225" y="1937075"/>
              <a:ext cx="397200" cy="418836"/>
              <a:chOff x="8096500" y="1870200"/>
              <a:chExt cx="397200" cy="418836"/>
            </a:xfrm>
          </p:grpSpPr>
          <p:sp>
            <p:nvSpPr>
              <p:cNvPr id="1100" name="Google Shape;1100;g6ec375cd00_0_1053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rect b="b" l="l" r="r" t="t"/>
                <a:pathLst>
                  <a:path extrusionOk="0" h="2913" w="12976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1101" name="Google Shape;1101;g6ec375cd00_0_1053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rect b="b" l="l" r="r" t="t"/>
                <a:pathLst>
                  <a:path extrusionOk="0" h="5164" w="2516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1102" name="Google Shape;1102;g6ec375cd00_0_1053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rect b="b" l="l" r="r" t="t"/>
                <a:pathLst>
                  <a:path extrusionOk="0" h="10554" w="15311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</p:grpSp>
      <p:grpSp>
        <p:nvGrpSpPr>
          <p:cNvPr id="1103" name="Google Shape;1103;g6ec375cd00_0_1053"/>
          <p:cNvGrpSpPr/>
          <p:nvPr/>
        </p:nvGrpSpPr>
        <p:grpSpPr>
          <a:xfrm>
            <a:off x="7375388" y="2828888"/>
            <a:ext cx="4378375" cy="785070"/>
            <a:chOff x="7664775" y="3888500"/>
            <a:chExt cx="4378375" cy="785070"/>
          </a:xfrm>
        </p:grpSpPr>
        <p:cxnSp>
          <p:nvCxnSpPr>
            <p:cNvPr id="1104" name="Google Shape;1104;g6ec375cd00_0_1053"/>
            <p:cNvCxnSpPr/>
            <p:nvPr/>
          </p:nvCxnSpPr>
          <p:spPr>
            <a:xfrm flipH="1" rot="10800000">
              <a:off x="7689575" y="4479175"/>
              <a:ext cx="191100" cy="177600"/>
            </a:xfrm>
            <a:prstGeom prst="straightConnector1">
              <a:avLst/>
            </a:prstGeom>
            <a:noFill/>
            <a:ln cap="flat" cmpd="sng" w="3810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105" name="Google Shape;1105;g6ec375cd00_0_1053"/>
            <p:cNvCxnSpPr/>
            <p:nvPr/>
          </p:nvCxnSpPr>
          <p:spPr>
            <a:xfrm flipH="1" rot="10800000">
              <a:off x="11392150" y="3888500"/>
              <a:ext cx="651000" cy="694200"/>
            </a:xfrm>
            <a:prstGeom prst="straightConnector1">
              <a:avLst/>
            </a:prstGeom>
            <a:noFill/>
            <a:ln cap="flat" cmpd="sng" w="3810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106" name="Google Shape;1106;g6ec375cd00_0_1053"/>
            <p:cNvSpPr/>
            <p:nvPr/>
          </p:nvSpPr>
          <p:spPr>
            <a:xfrm>
              <a:off x="7664775" y="4495845"/>
              <a:ext cx="3727375" cy="177725"/>
            </a:xfrm>
            <a:custGeom>
              <a:rect b="b" l="l" r="r" t="t"/>
              <a:pathLst>
                <a:path extrusionOk="0" h="7109" w="149095">
                  <a:moveTo>
                    <a:pt x="0" y="7109"/>
                  </a:moveTo>
                  <a:cubicBezTo>
                    <a:pt x="11936" y="5935"/>
                    <a:pt x="46764" y="326"/>
                    <a:pt x="71613" y="65"/>
                  </a:cubicBezTo>
                  <a:cubicBezTo>
                    <a:pt x="96462" y="-196"/>
                    <a:pt x="136181" y="4631"/>
                    <a:pt x="149095" y="5544"/>
                  </a:cubicBezTo>
                </a:path>
              </a:pathLst>
            </a:custGeom>
            <a:noFill/>
            <a:ln cap="flat" cmpd="sng" w="3810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</p:grpSp>
      <p:sp>
        <p:nvSpPr>
          <p:cNvPr id="1107" name="Google Shape;1107;g6ec375cd00_0_1053"/>
          <p:cNvSpPr/>
          <p:nvPr/>
        </p:nvSpPr>
        <p:spPr>
          <a:xfrm>
            <a:off x="5045530" y="3011925"/>
            <a:ext cx="2214600" cy="6849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push {R0,R1,R14}</a:t>
            </a:r>
            <a:endParaRPr sz="1800"/>
          </a:p>
        </p:txBody>
      </p:sp>
      <p:grpSp>
        <p:nvGrpSpPr>
          <p:cNvPr id="1108" name="Google Shape;1108;g6ec375cd00_0_1053"/>
          <p:cNvGrpSpPr/>
          <p:nvPr/>
        </p:nvGrpSpPr>
        <p:grpSpPr>
          <a:xfrm>
            <a:off x="7375388" y="3022288"/>
            <a:ext cx="4378375" cy="785070"/>
            <a:chOff x="7664775" y="3888500"/>
            <a:chExt cx="4378375" cy="785070"/>
          </a:xfrm>
        </p:grpSpPr>
        <p:cxnSp>
          <p:nvCxnSpPr>
            <p:cNvPr id="1109" name="Google Shape;1109;g6ec375cd00_0_1053"/>
            <p:cNvCxnSpPr/>
            <p:nvPr/>
          </p:nvCxnSpPr>
          <p:spPr>
            <a:xfrm flipH="1" rot="10800000">
              <a:off x="7689575" y="4479175"/>
              <a:ext cx="191100" cy="177600"/>
            </a:xfrm>
            <a:prstGeom prst="straightConnector1">
              <a:avLst/>
            </a:prstGeom>
            <a:noFill/>
            <a:ln cap="flat" cmpd="sng" w="3810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110" name="Google Shape;1110;g6ec375cd00_0_1053"/>
            <p:cNvCxnSpPr/>
            <p:nvPr/>
          </p:nvCxnSpPr>
          <p:spPr>
            <a:xfrm flipH="1" rot="10800000">
              <a:off x="11392150" y="3888500"/>
              <a:ext cx="651000" cy="694200"/>
            </a:xfrm>
            <a:prstGeom prst="straightConnector1">
              <a:avLst/>
            </a:prstGeom>
            <a:noFill/>
            <a:ln cap="flat" cmpd="sng" w="3810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111" name="Google Shape;1111;g6ec375cd00_0_1053"/>
            <p:cNvSpPr/>
            <p:nvPr/>
          </p:nvSpPr>
          <p:spPr>
            <a:xfrm>
              <a:off x="7664775" y="4495845"/>
              <a:ext cx="3727375" cy="177725"/>
            </a:xfrm>
            <a:custGeom>
              <a:rect b="b" l="l" r="r" t="t"/>
              <a:pathLst>
                <a:path extrusionOk="0" h="7109" w="149095">
                  <a:moveTo>
                    <a:pt x="0" y="7109"/>
                  </a:moveTo>
                  <a:cubicBezTo>
                    <a:pt x="11936" y="5935"/>
                    <a:pt x="46764" y="326"/>
                    <a:pt x="71613" y="65"/>
                  </a:cubicBezTo>
                  <a:cubicBezTo>
                    <a:pt x="96462" y="-196"/>
                    <a:pt x="136181" y="4631"/>
                    <a:pt x="149095" y="5544"/>
                  </a:cubicBezTo>
                </a:path>
              </a:pathLst>
            </a:custGeom>
            <a:noFill/>
            <a:ln cap="flat" cmpd="sng" w="3810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15" name="Shape 1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" name="Google Shape;1116;g6ec375cd00_1_103"/>
          <p:cNvSpPr txBox="1"/>
          <p:nvPr>
            <p:ph idx="4294967295" type="ctrTitle"/>
          </p:nvPr>
        </p:nvSpPr>
        <p:spPr>
          <a:xfrm>
            <a:off x="8168925" y="5524900"/>
            <a:ext cx="2709900" cy="48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wentieth Century"/>
              <a:buNone/>
            </a:pPr>
            <a:r>
              <a:rPr lang="de-DE"/>
              <a:t>Stapel Stack</a:t>
            </a:r>
            <a:endParaRPr b="0" i="0" sz="36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117" name="Google Shape;1117;g6ec375cd00_1_103"/>
          <p:cNvSpPr/>
          <p:nvPr/>
        </p:nvSpPr>
        <p:spPr>
          <a:xfrm>
            <a:off x="2645300" y="4898663"/>
            <a:ext cx="3775200" cy="1653300"/>
          </a:xfrm>
          <a:prstGeom prst="wedgeRoundRectCallout">
            <a:avLst>
              <a:gd fmla="val -62293" name="adj1"/>
              <a:gd fmla="val -122761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>
                <a:solidFill>
                  <a:srgbClr val="0000FF"/>
                </a:solidFill>
              </a:rPr>
              <a:t>und wieder zurückgespeichert werden.</a:t>
            </a:r>
            <a:endParaRPr b="0" i="0" sz="2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18" name="Google Shape;1118;g6ec375cd00_1_10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38175" y="1477875"/>
            <a:ext cx="2827349" cy="1779926"/>
          </a:xfrm>
          <a:prstGeom prst="rect">
            <a:avLst/>
          </a:prstGeom>
          <a:noFill/>
          <a:ln>
            <a:noFill/>
          </a:ln>
        </p:spPr>
      </p:pic>
      <p:sp>
        <p:nvSpPr>
          <p:cNvPr id="1119" name="Google Shape;1119;g6ec375cd00_1_103"/>
          <p:cNvSpPr txBox="1"/>
          <p:nvPr/>
        </p:nvSpPr>
        <p:spPr>
          <a:xfrm>
            <a:off x="3541500" y="2651250"/>
            <a:ext cx="733800" cy="48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400">
                <a:latin typeface="Twentieth Century"/>
                <a:ea typeface="Twentieth Century"/>
                <a:cs typeface="Twentieth Century"/>
                <a:sym typeface="Twentieth Century"/>
              </a:rPr>
              <a:t>R0</a:t>
            </a:r>
            <a:endParaRPr sz="2400"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pic>
        <p:nvPicPr>
          <p:cNvPr id="1120" name="Google Shape;1120;g6ec375cd00_1_10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18860" y="1724814"/>
            <a:ext cx="1823474" cy="2342473"/>
          </a:xfrm>
          <a:prstGeom prst="rect">
            <a:avLst/>
          </a:prstGeom>
          <a:noFill/>
          <a:ln>
            <a:noFill/>
          </a:ln>
        </p:spPr>
      </p:pic>
      <p:sp>
        <p:nvSpPr>
          <p:cNvPr id="1121" name="Google Shape;1121;g6ec375cd00_1_103"/>
          <p:cNvSpPr txBox="1"/>
          <p:nvPr/>
        </p:nvSpPr>
        <p:spPr>
          <a:xfrm>
            <a:off x="3262650" y="1897275"/>
            <a:ext cx="1291500" cy="38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de-DE" sz="2400">
                <a:latin typeface="Twentieth Century"/>
                <a:ea typeface="Twentieth Century"/>
                <a:cs typeface="Twentieth Century"/>
                <a:sym typeface="Twentieth Century"/>
              </a:rPr>
              <a:t>0x5555</a:t>
            </a:r>
            <a:endParaRPr b="1" sz="2400"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cxnSp>
        <p:nvCxnSpPr>
          <p:cNvPr id="1122" name="Google Shape;1122;g6ec375cd00_1_103"/>
          <p:cNvCxnSpPr/>
          <p:nvPr/>
        </p:nvCxnSpPr>
        <p:spPr>
          <a:xfrm flipH="1" rot="10800000">
            <a:off x="11094100" y="4646925"/>
            <a:ext cx="186000" cy="1566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23" name="Google Shape;1123;g6ec375cd00_1_103"/>
          <p:cNvCxnSpPr/>
          <p:nvPr/>
        </p:nvCxnSpPr>
        <p:spPr>
          <a:xfrm flipH="1" rot="10800000">
            <a:off x="7425425" y="3971950"/>
            <a:ext cx="939300" cy="8805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24" name="Google Shape;1124;g6ec375cd00_1_103"/>
          <p:cNvCxnSpPr/>
          <p:nvPr/>
        </p:nvCxnSpPr>
        <p:spPr>
          <a:xfrm flipH="1" rot="10800000">
            <a:off x="11309350" y="4069775"/>
            <a:ext cx="812400" cy="8316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125" name="Google Shape;1125;g6ec375cd00_1_103"/>
          <p:cNvSpPr/>
          <p:nvPr/>
        </p:nvSpPr>
        <p:spPr>
          <a:xfrm>
            <a:off x="7288450" y="5194770"/>
            <a:ext cx="3727375" cy="177725"/>
          </a:xfrm>
          <a:custGeom>
            <a:rect b="b" l="l" r="r" t="t"/>
            <a:pathLst>
              <a:path extrusionOk="0" h="7109" w="149095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126" name="Google Shape;1126;g6ec375cd00_1_103"/>
          <p:cNvSpPr/>
          <p:nvPr/>
        </p:nvSpPr>
        <p:spPr>
          <a:xfrm>
            <a:off x="7440850" y="5347170"/>
            <a:ext cx="3727375" cy="177725"/>
          </a:xfrm>
          <a:custGeom>
            <a:rect b="b" l="l" r="r" t="t"/>
            <a:pathLst>
              <a:path extrusionOk="0" h="7109" w="149095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127" name="Google Shape;1127;g6ec375cd00_1_103"/>
          <p:cNvSpPr/>
          <p:nvPr/>
        </p:nvSpPr>
        <p:spPr>
          <a:xfrm>
            <a:off x="7440850" y="5017045"/>
            <a:ext cx="3727375" cy="177725"/>
          </a:xfrm>
          <a:custGeom>
            <a:rect b="b" l="l" r="r" t="t"/>
            <a:pathLst>
              <a:path extrusionOk="0" h="7109" w="149095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128" name="Google Shape;1128;g6ec375cd00_1_103"/>
          <p:cNvSpPr/>
          <p:nvPr/>
        </p:nvSpPr>
        <p:spPr>
          <a:xfrm>
            <a:off x="7288450" y="4898670"/>
            <a:ext cx="3727375" cy="177725"/>
          </a:xfrm>
          <a:custGeom>
            <a:rect b="b" l="l" r="r" t="t"/>
            <a:pathLst>
              <a:path extrusionOk="0" h="7109" w="149095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129" name="Google Shape;1129;g6ec375cd00_1_103"/>
          <p:cNvSpPr/>
          <p:nvPr/>
        </p:nvSpPr>
        <p:spPr>
          <a:xfrm>
            <a:off x="7585000" y="4756445"/>
            <a:ext cx="3727375" cy="177725"/>
          </a:xfrm>
          <a:custGeom>
            <a:rect b="b" l="l" r="r" t="t"/>
            <a:pathLst>
              <a:path extrusionOk="0" h="7109" w="149095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130" name="Google Shape;1130;g6ec375cd00_1_103"/>
          <p:cNvSpPr/>
          <p:nvPr/>
        </p:nvSpPr>
        <p:spPr>
          <a:xfrm>
            <a:off x="7375400" y="4686920"/>
            <a:ext cx="3727375" cy="177725"/>
          </a:xfrm>
          <a:custGeom>
            <a:rect b="b" l="l" r="r" t="t"/>
            <a:pathLst>
              <a:path extrusionOk="0" h="7109" w="149095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grpSp>
        <p:nvGrpSpPr>
          <p:cNvPr id="1131" name="Google Shape;1131;g6ec375cd00_1_103"/>
          <p:cNvGrpSpPr/>
          <p:nvPr/>
        </p:nvGrpSpPr>
        <p:grpSpPr>
          <a:xfrm>
            <a:off x="7664775" y="3696820"/>
            <a:ext cx="4527225" cy="976750"/>
            <a:chOff x="7664775" y="3696820"/>
            <a:chExt cx="4527225" cy="976750"/>
          </a:xfrm>
        </p:grpSpPr>
        <p:sp>
          <p:nvSpPr>
            <p:cNvPr id="1132" name="Google Shape;1132;g6ec375cd00_1_103"/>
            <p:cNvSpPr/>
            <p:nvPr/>
          </p:nvSpPr>
          <p:spPr>
            <a:xfrm>
              <a:off x="8464625" y="3696820"/>
              <a:ext cx="3727375" cy="177725"/>
            </a:xfrm>
            <a:custGeom>
              <a:rect b="b" l="l" r="r" t="t"/>
              <a:pathLst>
                <a:path extrusionOk="0" h="7109" w="149095">
                  <a:moveTo>
                    <a:pt x="0" y="7109"/>
                  </a:moveTo>
                  <a:cubicBezTo>
                    <a:pt x="11936" y="5935"/>
                    <a:pt x="46764" y="326"/>
                    <a:pt x="71613" y="65"/>
                  </a:cubicBezTo>
                  <a:cubicBezTo>
                    <a:pt x="96462" y="-196"/>
                    <a:pt x="136181" y="4631"/>
                    <a:pt x="149095" y="5544"/>
                  </a:cubicBezTo>
                </a:path>
              </a:pathLst>
            </a:custGeom>
            <a:noFill/>
            <a:ln cap="flat" cmpd="sng" w="2857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cxnSp>
          <p:nvCxnSpPr>
            <p:cNvPr id="1133" name="Google Shape;1133;g6ec375cd00_1_103"/>
            <p:cNvCxnSpPr/>
            <p:nvPr/>
          </p:nvCxnSpPr>
          <p:spPr>
            <a:xfrm flipH="1" rot="10800000">
              <a:off x="7689575" y="3883975"/>
              <a:ext cx="772800" cy="7728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134" name="Google Shape;1134;g6ec375cd00_1_103"/>
            <p:cNvCxnSpPr/>
            <p:nvPr/>
          </p:nvCxnSpPr>
          <p:spPr>
            <a:xfrm flipH="1" rot="10800000">
              <a:off x="11392150" y="3809900"/>
              <a:ext cx="772800" cy="7728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135" name="Google Shape;1135;g6ec375cd00_1_103"/>
            <p:cNvSpPr/>
            <p:nvPr/>
          </p:nvSpPr>
          <p:spPr>
            <a:xfrm>
              <a:off x="7664775" y="4495845"/>
              <a:ext cx="3727375" cy="177725"/>
            </a:xfrm>
            <a:custGeom>
              <a:rect b="b" l="l" r="r" t="t"/>
              <a:pathLst>
                <a:path extrusionOk="0" h="7109" w="149095">
                  <a:moveTo>
                    <a:pt x="0" y="7109"/>
                  </a:moveTo>
                  <a:cubicBezTo>
                    <a:pt x="11936" y="5935"/>
                    <a:pt x="46764" y="326"/>
                    <a:pt x="71613" y="65"/>
                  </a:cubicBezTo>
                  <a:cubicBezTo>
                    <a:pt x="96462" y="-196"/>
                    <a:pt x="136181" y="4631"/>
                    <a:pt x="149095" y="5544"/>
                  </a:cubicBezTo>
                </a:path>
              </a:pathLst>
            </a:custGeom>
            <a:noFill/>
            <a:ln cap="flat" cmpd="sng" w="2857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</p:grpSp>
      <p:cxnSp>
        <p:nvCxnSpPr>
          <p:cNvPr id="1136" name="Google Shape;1136;g6ec375cd00_1_103"/>
          <p:cNvCxnSpPr/>
          <p:nvPr/>
        </p:nvCxnSpPr>
        <p:spPr>
          <a:xfrm flipH="1">
            <a:off x="11876900" y="4079575"/>
            <a:ext cx="215100" cy="195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37" name="Google Shape;1137;g6ec375cd00_1_103"/>
          <p:cNvCxnSpPr/>
          <p:nvPr/>
        </p:nvCxnSpPr>
        <p:spPr>
          <a:xfrm flipH="1" rot="10800000">
            <a:off x="11025625" y="4921025"/>
            <a:ext cx="117300" cy="1173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38" name="Google Shape;1138;g6ec375cd00_1_103"/>
          <p:cNvCxnSpPr/>
          <p:nvPr/>
        </p:nvCxnSpPr>
        <p:spPr>
          <a:xfrm flipH="1" rot="10800000">
            <a:off x="11191950" y="4373150"/>
            <a:ext cx="782700" cy="7728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39" name="Google Shape;1139;g6ec375cd00_1_103"/>
          <p:cNvCxnSpPr/>
          <p:nvPr/>
        </p:nvCxnSpPr>
        <p:spPr>
          <a:xfrm rot="10800000">
            <a:off x="11866975" y="4363300"/>
            <a:ext cx="1272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40" name="Google Shape;1140;g6ec375cd00_1_103"/>
          <p:cNvCxnSpPr/>
          <p:nvPr/>
        </p:nvCxnSpPr>
        <p:spPr>
          <a:xfrm flipH="1" rot="10800000">
            <a:off x="11035400" y="5087325"/>
            <a:ext cx="205500" cy="2445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41" name="Google Shape;1141;g6ec375cd00_1_103"/>
          <p:cNvCxnSpPr/>
          <p:nvPr/>
        </p:nvCxnSpPr>
        <p:spPr>
          <a:xfrm flipH="1" rot="10800000">
            <a:off x="11152800" y="4559025"/>
            <a:ext cx="861000" cy="9489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42" name="Google Shape;1142;g6ec375cd00_1_103"/>
          <p:cNvCxnSpPr/>
          <p:nvPr/>
        </p:nvCxnSpPr>
        <p:spPr>
          <a:xfrm rot="10800000">
            <a:off x="11818200" y="4549175"/>
            <a:ext cx="2151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43" name="Google Shape;1143;g6ec375cd00_1_103"/>
          <p:cNvCxnSpPr/>
          <p:nvPr/>
        </p:nvCxnSpPr>
        <p:spPr>
          <a:xfrm flipH="1" rot="10800000">
            <a:off x="7611300" y="4852525"/>
            <a:ext cx="68400" cy="684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44" name="Google Shape;1144;g6ec375cd00_1_103"/>
          <p:cNvCxnSpPr/>
          <p:nvPr/>
        </p:nvCxnSpPr>
        <p:spPr>
          <a:xfrm flipH="1" rot="10800000">
            <a:off x="7327600" y="4871975"/>
            <a:ext cx="205500" cy="2055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45" name="Google Shape;1145;g6ec375cd00_1_103"/>
          <p:cNvCxnSpPr/>
          <p:nvPr/>
        </p:nvCxnSpPr>
        <p:spPr>
          <a:xfrm flipH="1" rot="10800000">
            <a:off x="7474350" y="5067650"/>
            <a:ext cx="137100" cy="1272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46" name="Google Shape;1146;g6ec375cd00_1_103"/>
          <p:cNvCxnSpPr/>
          <p:nvPr/>
        </p:nvCxnSpPr>
        <p:spPr>
          <a:xfrm flipH="1" rot="10800000">
            <a:off x="7308025" y="5077450"/>
            <a:ext cx="166200" cy="3033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47" name="Google Shape;1147;g6ec375cd00_1_103"/>
          <p:cNvCxnSpPr/>
          <p:nvPr/>
        </p:nvCxnSpPr>
        <p:spPr>
          <a:xfrm flipH="1" rot="10800000">
            <a:off x="7435200" y="5331950"/>
            <a:ext cx="176100" cy="1662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148" name="Google Shape;1148;g6ec375cd00_1_103"/>
          <p:cNvSpPr/>
          <p:nvPr/>
        </p:nvSpPr>
        <p:spPr>
          <a:xfrm>
            <a:off x="8303543" y="4020875"/>
            <a:ext cx="442600" cy="371950"/>
          </a:xfrm>
          <a:custGeom>
            <a:rect b="b" l="l" r="r" t="t"/>
            <a:pathLst>
              <a:path extrusionOk="0" h="14878" w="17704">
                <a:moveTo>
                  <a:pt x="17704" y="0"/>
                </a:moveTo>
                <a:cubicBezTo>
                  <a:pt x="12190" y="502"/>
                  <a:pt x="5575" y="390"/>
                  <a:pt x="1660" y="4305"/>
                </a:cubicBezTo>
                <a:cubicBezTo>
                  <a:pt x="-554" y="6519"/>
                  <a:pt x="-554" y="11483"/>
                  <a:pt x="1660" y="13697"/>
                </a:cubicBezTo>
                <a:cubicBezTo>
                  <a:pt x="5907" y="17944"/>
                  <a:pt x="15074" y="9349"/>
                  <a:pt x="16530" y="3522"/>
                </a:cubicBezTo>
                <a:cubicBezTo>
                  <a:pt x="16742" y="2673"/>
                  <a:pt x="16231" y="1174"/>
                  <a:pt x="15356" y="1174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149" name="Google Shape;1149;g6ec375cd00_1_103"/>
          <p:cNvSpPr/>
          <p:nvPr/>
        </p:nvSpPr>
        <p:spPr>
          <a:xfrm>
            <a:off x="8736375" y="4148075"/>
            <a:ext cx="303275" cy="166300"/>
          </a:xfrm>
          <a:custGeom>
            <a:rect b="b" l="l" r="r" t="t"/>
            <a:pathLst>
              <a:path extrusionOk="0" h="6652" w="12131">
                <a:moveTo>
                  <a:pt x="12131" y="0"/>
                </a:moveTo>
                <a:cubicBezTo>
                  <a:pt x="7892" y="1816"/>
                  <a:pt x="3259" y="3389"/>
                  <a:pt x="0" y="6652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150" name="Google Shape;1150;g6ec375cd00_1_103"/>
          <p:cNvSpPr/>
          <p:nvPr/>
        </p:nvSpPr>
        <p:spPr>
          <a:xfrm>
            <a:off x="8843975" y="4118725"/>
            <a:ext cx="39150" cy="225000"/>
          </a:xfrm>
          <a:custGeom>
            <a:rect b="b" l="l" r="r" t="t"/>
            <a:pathLst>
              <a:path extrusionOk="0" h="9000" w="1566">
                <a:moveTo>
                  <a:pt x="1566" y="0"/>
                </a:moveTo>
                <a:cubicBezTo>
                  <a:pt x="1566" y="3045"/>
                  <a:pt x="0" y="5955"/>
                  <a:pt x="0" y="9000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151" name="Google Shape;1151;g6ec375cd00_1_103"/>
          <p:cNvSpPr/>
          <p:nvPr/>
        </p:nvSpPr>
        <p:spPr>
          <a:xfrm>
            <a:off x="9137475" y="4054492"/>
            <a:ext cx="273925" cy="230525"/>
          </a:xfrm>
          <a:custGeom>
            <a:rect b="b" l="l" r="r" t="t"/>
            <a:pathLst>
              <a:path extrusionOk="0" h="9221" w="10957">
                <a:moveTo>
                  <a:pt x="0" y="1395"/>
                </a:moveTo>
                <a:cubicBezTo>
                  <a:pt x="30" y="1395"/>
                  <a:pt x="10957" y="-565"/>
                  <a:pt x="10957" y="221"/>
                </a:cubicBezTo>
                <a:cubicBezTo>
                  <a:pt x="10957" y="1891"/>
                  <a:pt x="8327" y="2282"/>
                  <a:pt x="7044" y="3351"/>
                </a:cubicBezTo>
                <a:cubicBezTo>
                  <a:pt x="4696" y="5307"/>
                  <a:pt x="2734" y="7856"/>
                  <a:pt x="0" y="9221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152" name="Google Shape;1152;g6ec375cd00_1_103"/>
          <p:cNvSpPr/>
          <p:nvPr/>
        </p:nvSpPr>
        <p:spPr>
          <a:xfrm>
            <a:off x="9391850" y="4050225"/>
            <a:ext cx="366850" cy="283725"/>
          </a:xfrm>
          <a:custGeom>
            <a:rect b="b" l="l" r="r" t="t"/>
            <a:pathLst>
              <a:path extrusionOk="0" h="11349" w="14674">
                <a:moveTo>
                  <a:pt x="7043" y="0"/>
                </a:moveTo>
                <a:cubicBezTo>
                  <a:pt x="9786" y="0"/>
                  <a:pt x="15706" y="1069"/>
                  <a:pt x="14479" y="3522"/>
                </a:cubicBezTo>
                <a:cubicBezTo>
                  <a:pt x="12126" y="8225"/>
                  <a:pt x="0" y="4525"/>
                  <a:pt x="0" y="9783"/>
                </a:cubicBezTo>
                <a:cubicBezTo>
                  <a:pt x="0" y="10964"/>
                  <a:pt x="2341" y="10175"/>
                  <a:pt x="3522" y="10175"/>
                </a:cubicBezTo>
                <a:cubicBezTo>
                  <a:pt x="6418" y="10175"/>
                  <a:pt x="9235" y="11349"/>
                  <a:pt x="12131" y="11349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153" name="Google Shape;1153;g6ec375cd00_1_103"/>
          <p:cNvSpPr/>
          <p:nvPr/>
        </p:nvSpPr>
        <p:spPr>
          <a:xfrm>
            <a:off x="9832075" y="4041843"/>
            <a:ext cx="423025" cy="355100"/>
          </a:xfrm>
          <a:custGeom>
            <a:rect b="b" l="l" r="r" t="t"/>
            <a:pathLst>
              <a:path extrusionOk="0" h="14204" w="16921">
                <a:moveTo>
                  <a:pt x="8218" y="335"/>
                </a:moveTo>
                <a:cubicBezTo>
                  <a:pt x="11160" y="-645"/>
                  <a:pt x="17579" y="849"/>
                  <a:pt x="16827" y="3857"/>
                </a:cubicBezTo>
                <a:cubicBezTo>
                  <a:pt x="15937" y="7421"/>
                  <a:pt x="9935" y="6988"/>
                  <a:pt x="6262" y="6988"/>
                </a:cubicBezTo>
                <a:cubicBezTo>
                  <a:pt x="5148" y="6988"/>
                  <a:pt x="8723" y="7271"/>
                  <a:pt x="9392" y="8162"/>
                </a:cubicBezTo>
                <a:cubicBezTo>
                  <a:pt x="10344" y="9431"/>
                  <a:pt x="11297" y="11736"/>
                  <a:pt x="10175" y="12858"/>
                </a:cubicBezTo>
                <a:cubicBezTo>
                  <a:pt x="7770" y="15263"/>
                  <a:pt x="3402" y="13640"/>
                  <a:pt x="0" y="13640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grpSp>
        <p:nvGrpSpPr>
          <p:cNvPr id="1154" name="Google Shape;1154;g6ec375cd00_1_103"/>
          <p:cNvGrpSpPr/>
          <p:nvPr/>
        </p:nvGrpSpPr>
        <p:grpSpPr>
          <a:xfrm>
            <a:off x="7311663" y="2485532"/>
            <a:ext cx="4527225" cy="976750"/>
            <a:chOff x="6488588" y="1674495"/>
            <a:chExt cx="4527225" cy="976750"/>
          </a:xfrm>
        </p:grpSpPr>
        <p:grpSp>
          <p:nvGrpSpPr>
            <p:cNvPr id="1155" name="Google Shape;1155;g6ec375cd00_1_103"/>
            <p:cNvGrpSpPr/>
            <p:nvPr/>
          </p:nvGrpSpPr>
          <p:grpSpPr>
            <a:xfrm>
              <a:off x="6488588" y="1674495"/>
              <a:ext cx="4527225" cy="976750"/>
              <a:chOff x="7664775" y="3696820"/>
              <a:chExt cx="4527225" cy="976750"/>
            </a:xfrm>
          </p:grpSpPr>
          <p:sp>
            <p:nvSpPr>
              <p:cNvPr id="1156" name="Google Shape;1156;g6ec375cd00_1_103"/>
              <p:cNvSpPr/>
              <p:nvPr/>
            </p:nvSpPr>
            <p:spPr>
              <a:xfrm>
                <a:off x="8464625" y="3696820"/>
                <a:ext cx="3727375" cy="177725"/>
              </a:xfrm>
              <a:custGeom>
                <a:rect b="b" l="l" r="r" t="t"/>
                <a:pathLst>
                  <a:path extrusionOk="0" h="7109" w="149095">
                    <a:moveTo>
                      <a:pt x="0" y="7109"/>
                    </a:moveTo>
                    <a:cubicBezTo>
                      <a:pt x="11936" y="5935"/>
                      <a:pt x="46764" y="326"/>
                      <a:pt x="71613" y="65"/>
                    </a:cubicBezTo>
                    <a:cubicBezTo>
                      <a:pt x="96462" y="-196"/>
                      <a:pt x="136181" y="4631"/>
                      <a:pt x="149095" y="554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cxnSp>
            <p:nvCxnSpPr>
              <p:cNvPr id="1157" name="Google Shape;1157;g6ec375cd00_1_103"/>
              <p:cNvCxnSpPr/>
              <p:nvPr/>
            </p:nvCxnSpPr>
            <p:spPr>
              <a:xfrm flipH="1" rot="10800000">
                <a:off x="7689575" y="3883975"/>
                <a:ext cx="772800" cy="77280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158" name="Google Shape;1158;g6ec375cd00_1_103"/>
              <p:cNvCxnSpPr/>
              <p:nvPr/>
            </p:nvCxnSpPr>
            <p:spPr>
              <a:xfrm flipH="1" rot="10800000">
                <a:off x="11392150" y="3809900"/>
                <a:ext cx="772800" cy="77280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1159" name="Google Shape;1159;g6ec375cd00_1_103"/>
              <p:cNvSpPr/>
              <p:nvPr/>
            </p:nvSpPr>
            <p:spPr>
              <a:xfrm>
                <a:off x="7664775" y="4495845"/>
                <a:ext cx="3727375" cy="177725"/>
              </a:xfrm>
              <a:custGeom>
                <a:rect b="b" l="l" r="r" t="t"/>
                <a:pathLst>
                  <a:path extrusionOk="0" h="7109" w="149095">
                    <a:moveTo>
                      <a:pt x="0" y="7109"/>
                    </a:moveTo>
                    <a:cubicBezTo>
                      <a:pt x="11936" y="5935"/>
                      <a:pt x="46764" y="326"/>
                      <a:pt x="71613" y="65"/>
                    </a:cubicBezTo>
                    <a:cubicBezTo>
                      <a:pt x="96462" y="-196"/>
                      <a:pt x="136181" y="4631"/>
                      <a:pt x="149095" y="554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  <p:sp>
          <p:nvSpPr>
            <p:cNvPr id="1160" name="Google Shape;1160;g6ec375cd00_1_103"/>
            <p:cNvSpPr/>
            <p:nvPr/>
          </p:nvSpPr>
          <p:spPr>
            <a:xfrm>
              <a:off x="7067094" y="1939725"/>
              <a:ext cx="541700" cy="456000"/>
            </a:xfrm>
            <a:custGeom>
              <a:rect b="b" l="l" r="r" t="t"/>
              <a:pathLst>
                <a:path extrusionOk="0" h="18240" w="21668">
                  <a:moveTo>
                    <a:pt x="17475" y="0"/>
                  </a:moveTo>
                  <a:cubicBezTo>
                    <a:pt x="11759" y="5080"/>
                    <a:pt x="-3917" y="9969"/>
                    <a:pt x="925" y="15888"/>
                  </a:cubicBezTo>
                  <a:cubicBezTo>
                    <a:pt x="5467" y="21441"/>
                    <a:pt x="18782" y="16061"/>
                    <a:pt x="21447" y="9400"/>
                  </a:cubicBezTo>
                  <a:cubicBezTo>
                    <a:pt x="22671" y="6341"/>
                    <a:pt x="18473" y="1177"/>
                    <a:pt x="15224" y="1721"/>
                  </a:cubicBezTo>
                </a:path>
              </a:pathLst>
            </a:custGeom>
            <a:noFill/>
            <a:ln cap="flat" cmpd="sng" w="3810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1161" name="Google Shape;1161;g6ec375cd00_1_103"/>
            <p:cNvSpPr/>
            <p:nvPr/>
          </p:nvSpPr>
          <p:spPr>
            <a:xfrm>
              <a:off x="7603275" y="2088675"/>
              <a:ext cx="327700" cy="221775"/>
            </a:xfrm>
            <a:custGeom>
              <a:rect b="b" l="l" r="r" t="t"/>
              <a:pathLst>
                <a:path extrusionOk="0" h="8871" w="13108">
                  <a:moveTo>
                    <a:pt x="13108" y="0"/>
                  </a:moveTo>
                  <a:cubicBezTo>
                    <a:pt x="10395" y="4525"/>
                    <a:pt x="4525" y="6158"/>
                    <a:pt x="0" y="8871"/>
                  </a:cubicBezTo>
                </a:path>
              </a:pathLst>
            </a:custGeom>
            <a:noFill/>
            <a:ln cap="flat" cmpd="sng" w="3810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1162" name="Google Shape;1162;g6ec375cd00_1_103"/>
            <p:cNvSpPr/>
            <p:nvPr/>
          </p:nvSpPr>
          <p:spPr>
            <a:xfrm>
              <a:off x="7728698" y="2088675"/>
              <a:ext cx="50025" cy="268825"/>
            </a:xfrm>
            <a:custGeom>
              <a:rect b="b" l="l" r="r" t="t"/>
              <a:pathLst>
                <a:path extrusionOk="0" h="10753" w="2001">
                  <a:moveTo>
                    <a:pt x="2001" y="0"/>
                  </a:moveTo>
                  <a:cubicBezTo>
                    <a:pt x="2001" y="3433"/>
                    <a:pt x="-1222" y="13139"/>
                    <a:pt x="544" y="10195"/>
                  </a:cubicBezTo>
                </a:path>
              </a:pathLst>
            </a:custGeom>
            <a:noFill/>
            <a:ln cap="flat" cmpd="sng" w="3810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grpSp>
          <p:nvGrpSpPr>
            <p:cNvPr id="1163" name="Google Shape;1163;g6ec375cd00_1_103"/>
            <p:cNvGrpSpPr/>
            <p:nvPr/>
          </p:nvGrpSpPr>
          <p:grpSpPr>
            <a:xfrm>
              <a:off x="8096500" y="1870200"/>
              <a:ext cx="397200" cy="418836"/>
              <a:chOff x="8096500" y="1870200"/>
              <a:chExt cx="397200" cy="418836"/>
            </a:xfrm>
          </p:grpSpPr>
          <p:sp>
            <p:nvSpPr>
              <p:cNvPr id="1164" name="Google Shape;1164;g6ec375cd00_1_103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rect b="b" l="l" r="r" t="t"/>
                <a:pathLst>
                  <a:path extrusionOk="0" h="2913" w="12976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1165" name="Google Shape;1165;g6ec375cd00_1_103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rect b="b" l="l" r="r" t="t"/>
                <a:pathLst>
                  <a:path extrusionOk="0" h="5164" w="2516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1166" name="Google Shape;1166;g6ec375cd00_1_103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rect b="b" l="l" r="r" t="t"/>
                <a:pathLst>
                  <a:path extrusionOk="0" h="10554" w="15311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  <p:grpSp>
          <p:nvGrpSpPr>
            <p:cNvPr id="1167" name="Google Shape;1167;g6ec375cd00_1_103"/>
            <p:cNvGrpSpPr/>
            <p:nvPr/>
          </p:nvGrpSpPr>
          <p:grpSpPr>
            <a:xfrm>
              <a:off x="8603075" y="1870200"/>
              <a:ext cx="397200" cy="418836"/>
              <a:chOff x="8096500" y="1870200"/>
              <a:chExt cx="397200" cy="418836"/>
            </a:xfrm>
          </p:grpSpPr>
          <p:sp>
            <p:nvSpPr>
              <p:cNvPr id="1168" name="Google Shape;1168;g6ec375cd00_1_103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rect b="b" l="l" r="r" t="t"/>
                <a:pathLst>
                  <a:path extrusionOk="0" h="2913" w="12976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1169" name="Google Shape;1169;g6ec375cd00_1_103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rect b="b" l="l" r="r" t="t"/>
                <a:pathLst>
                  <a:path extrusionOk="0" h="5164" w="2516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1170" name="Google Shape;1170;g6ec375cd00_1_103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rect b="b" l="l" r="r" t="t"/>
                <a:pathLst>
                  <a:path extrusionOk="0" h="10554" w="15311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  <p:grpSp>
          <p:nvGrpSpPr>
            <p:cNvPr id="1171" name="Google Shape;1171;g6ec375cd00_1_103"/>
            <p:cNvGrpSpPr/>
            <p:nvPr/>
          </p:nvGrpSpPr>
          <p:grpSpPr>
            <a:xfrm>
              <a:off x="9137475" y="1870200"/>
              <a:ext cx="397200" cy="418836"/>
              <a:chOff x="8096500" y="1870200"/>
              <a:chExt cx="397200" cy="418836"/>
            </a:xfrm>
          </p:grpSpPr>
          <p:sp>
            <p:nvSpPr>
              <p:cNvPr id="1172" name="Google Shape;1172;g6ec375cd00_1_103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rect b="b" l="l" r="r" t="t"/>
                <a:pathLst>
                  <a:path extrusionOk="0" h="2913" w="12976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1173" name="Google Shape;1173;g6ec375cd00_1_103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rect b="b" l="l" r="r" t="t"/>
                <a:pathLst>
                  <a:path extrusionOk="0" h="5164" w="2516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1174" name="Google Shape;1174;g6ec375cd00_1_103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rect b="b" l="l" r="r" t="t"/>
                <a:pathLst>
                  <a:path extrusionOk="0" h="10554" w="15311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  <p:grpSp>
          <p:nvGrpSpPr>
            <p:cNvPr id="1175" name="Google Shape;1175;g6ec375cd00_1_103"/>
            <p:cNvGrpSpPr/>
            <p:nvPr/>
          </p:nvGrpSpPr>
          <p:grpSpPr>
            <a:xfrm>
              <a:off x="9712225" y="1937075"/>
              <a:ext cx="397200" cy="418836"/>
              <a:chOff x="8096500" y="1870200"/>
              <a:chExt cx="397200" cy="418836"/>
            </a:xfrm>
          </p:grpSpPr>
          <p:sp>
            <p:nvSpPr>
              <p:cNvPr id="1176" name="Google Shape;1176;g6ec375cd00_1_103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rect b="b" l="l" r="r" t="t"/>
                <a:pathLst>
                  <a:path extrusionOk="0" h="2913" w="12976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1177" name="Google Shape;1177;g6ec375cd00_1_103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rect b="b" l="l" r="r" t="t"/>
                <a:pathLst>
                  <a:path extrusionOk="0" h="5164" w="2516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1178" name="Google Shape;1178;g6ec375cd00_1_103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rect b="b" l="l" r="r" t="t"/>
                <a:pathLst>
                  <a:path extrusionOk="0" h="10554" w="15311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</p:grpSp>
      <p:grpSp>
        <p:nvGrpSpPr>
          <p:cNvPr id="1179" name="Google Shape;1179;g6ec375cd00_1_103"/>
          <p:cNvGrpSpPr/>
          <p:nvPr/>
        </p:nvGrpSpPr>
        <p:grpSpPr>
          <a:xfrm>
            <a:off x="7375388" y="2828888"/>
            <a:ext cx="4378375" cy="785070"/>
            <a:chOff x="7664775" y="3888500"/>
            <a:chExt cx="4378375" cy="785070"/>
          </a:xfrm>
        </p:grpSpPr>
        <p:cxnSp>
          <p:nvCxnSpPr>
            <p:cNvPr id="1180" name="Google Shape;1180;g6ec375cd00_1_103"/>
            <p:cNvCxnSpPr/>
            <p:nvPr/>
          </p:nvCxnSpPr>
          <p:spPr>
            <a:xfrm flipH="1" rot="10800000">
              <a:off x="7689575" y="4479175"/>
              <a:ext cx="191100" cy="177600"/>
            </a:xfrm>
            <a:prstGeom prst="straightConnector1">
              <a:avLst/>
            </a:prstGeom>
            <a:noFill/>
            <a:ln cap="flat" cmpd="sng" w="3810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181" name="Google Shape;1181;g6ec375cd00_1_103"/>
            <p:cNvCxnSpPr/>
            <p:nvPr/>
          </p:nvCxnSpPr>
          <p:spPr>
            <a:xfrm flipH="1" rot="10800000">
              <a:off x="11392150" y="3888500"/>
              <a:ext cx="651000" cy="694200"/>
            </a:xfrm>
            <a:prstGeom prst="straightConnector1">
              <a:avLst/>
            </a:prstGeom>
            <a:noFill/>
            <a:ln cap="flat" cmpd="sng" w="3810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182" name="Google Shape;1182;g6ec375cd00_1_103"/>
            <p:cNvSpPr/>
            <p:nvPr/>
          </p:nvSpPr>
          <p:spPr>
            <a:xfrm>
              <a:off x="7664775" y="4495845"/>
              <a:ext cx="3727375" cy="177725"/>
            </a:xfrm>
            <a:custGeom>
              <a:rect b="b" l="l" r="r" t="t"/>
              <a:pathLst>
                <a:path extrusionOk="0" h="7109" w="149095">
                  <a:moveTo>
                    <a:pt x="0" y="7109"/>
                  </a:moveTo>
                  <a:cubicBezTo>
                    <a:pt x="11936" y="5935"/>
                    <a:pt x="46764" y="326"/>
                    <a:pt x="71613" y="65"/>
                  </a:cubicBezTo>
                  <a:cubicBezTo>
                    <a:pt x="96462" y="-196"/>
                    <a:pt x="136181" y="4631"/>
                    <a:pt x="149095" y="5544"/>
                  </a:cubicBezTo>
                </a:path>
              </a:pathLst>
            </a:custGeom>
            <a:noFill/>
            <a:ln cap="flat" cmpd="sng" w="3810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</p:grpSp>
      <p:grpSp>
        <p:nvGrpSpPr>
          <p:cNvPr id="1183" name="Google Shape;1183;g6ec375cd00_1_103"/>
          <p:cNvGrpSpPr/>
          <p:nvPr/>
        </p:nvGrpSpPr>
        <p:grpSpPr>
          <a:xfrm>
            <a:off x="7375388" y="3022288"/>
            <a:ext cx="4378375" cy="785070"/>
            <a:chOff x="7664775" y="3888500"/>
            <a:chExt cx="4378375" cy="785070"/>
          </a:xfrm>
        </p:grpSpPr>
        <p:cxnSp>
          <p:nvCxnSpPr>
            <p:cNvPr id="1184" name="Google Shape;1184;g6ec375cd00_1_103"/>
            <p:cNvCxnSpPr/>
            <p:nvPr/>
          </p:nvCxnSpPr>
          <p:spPr>
            <a:xfrm flipH="1" rot="10800000">
              <a:off x="7689575" y="4479175"/>
              <a:ext cx="191100" cy="177600"/>
            </a:xfrm>
            <a:prstGeom prst="straightConnector1">
              <a:avLst/>
            </a:prstGeom>
            <a:noFill/>
            <a:ln cap="flat" cmpd="sng" w="3810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185" name="Google Shape;1185;g6ec375cd00_1_103"/>
            <p:cNvCxnSpPr/>
            <p:nvPr/>
          </p:nvCxnSpPr>
          <p:spPr>
            <a:xfrm flipH="1" rot="10800000">
              <a:off x="11392150" y="3888500"/>
              <a:ext cx="651000" cy="694200"/>
            </a:xfrm>
            <a:prstGeom prst="straightConnector1">
              <a:avLst/>
            </a:prstGeom>
            <a:noFill/>
            <a:ln cap="flat" cmpd="sng" w="3810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186" name="Google Shape;1186;g6ec375cd00_1_103"/>
            <p:cNvSpPr/>
            <p:nvPr/>
          </p:nvSpPr>
          <p:spPr>
            <a:xfrm>
              <a:off x="7664775" y="4495845"/>
              <a:ext cx="3727375" cy="177725"/>
            </a:xfrm>
            <a:custGeom>
              <a:rect b="b" l="l" r="r" t="t"/>
              <a:pathLst>
                <a:path extrusionOk="0" h="7109" w="149095">
                  <a:moveTo>
                    <a:pt x="0" y="7109"/>
                  </a:moveTo>
                  <a:cubicBezTo>
                    <a:pt x="11936" y="5935"/>
                    <a:pt x="46764" y="326"/>
                    <a:pt x="71613" y="65"/>
                  </a:cubicBezTo>
                  <a:cubicBezTo>
                    <a:pt x="96462" y="-196"/>
                    <a:pt x="136181" y="4631"/>
                    <a:pt x="149095" y="5544"/>
                  </a:cubicBezTo>
                </a:path>
              </a:pathLst>
            </a:custGeom>
            <a:noFill/>
            <a:ln cap="flat" cmpd="sng" w="3810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</p:grpSp>
      <p:sp>
        <p:nvSpPr>
          <p:cNvPr id="1187" name="Google Shape;1187;g6ec375cd00_1_103"/>
          <p:cNvSpPr/>
          <p:nvPr/>
        </p:nvSpPr>
        <p:spPr>
          <a:xfrm>
            <a:off x="4930200" y="3140850"/>
            <a:ext cx="2331600" cy="684900"/>
          </a:xfrm>
          <a:prstGeom prst="lef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pop {R0,R1,R14}</a:t>
            </a:r>
            <a:endParaRPr sz="18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91" name="Shape 1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2" name="Google Shape;1192;g6ec375cd00_1_179"/>
          <p:cNvSpPr txBox="1"/>
          <p:nvPr>
            <p:ph idx="4294967295" type="ctrTitle"/>
          </p:nvPr>
        </p:nvSpPr>
        <p:spPr>
          <a:xfrm>
            <a:off x="8168925" y="5524900"/>
            <a:ext cx="2709900" cy="48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wentieth Century"/>
              <a:buNone/>
            </a:pPr>
            <a:r>
              <a:rPr lang="de-DE"/>
              <a:t>Stapel Stack</a:t>
            </a:r>
            <a:endParaRPr b="0" i="0" sz="36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193" name="Google Shape;1193;g6ec375cd00_1_179"/>
          <p:cNvSpPr/>
          <p:nvPr/>
        </p:nvSpPr>
        <p:spPr>
          <a:xfrm>
            <a:off x="668850" y="4060075"/>
            <a:ext cx="3775200" cy="1653300"/>
          </a:xfrm>
          <a:prstGeom prst="wedgeRoundRectCallout">
            <a:avLst>
              <a:gd fmla="val 57772" name="adj1"/>
              <a:gd fmla="val -26358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>
                <a:solidFill>
                  <a:srgbClr val="0000FF"/>
                </a:solidFill>
              </a:rPr>
              <a:t>Der Programmierer muss nicht wissen wo im RAM zwischengespeichert wird.</a:t>
            </a:r>
            <a:endParaRPr b="0" i="0" sz="2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194" name="Google Shape;1194;g6ec375cd00_1_179"/>
          <p:cNvCxnSpPr/>
          <p:nvPr/>
        </p:nvCxnSpPr>
        <p:spPr>
          <a:xfrm flipH="1" rot="10800000">
            <a:off x="11094100" y="4646925"/>
            <a:ext cx="186000" cy="1566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95" name="Google Shape;1195;g6ec375cd00_1_179"/>
          <p:cNvCxnSpPr/>
          <p:nvPr/>
        </p:nvCxnSpPr>
        <p:spPr>
          <a:xfrm flipH="1" rot="10800000">
            <a:off x="7425425" y="4505350"/>
            <a:ext cx="261300" cy="3471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96" name="Google Shape;1196;g6ec375cd00_1_179"/>
          <p:cNvCxnSpPr/>
          <p:nvPr/>
        </p:nvCxnSpPr>
        <p:spPr>
          <a:xfrm flipH="1" rot="10800000">
            <a:off x="11309350" y="4069775"/>
            <a:ext cx="812400" cy="8316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197" name="Google Shape;1197;g6ec375cd00_1_179"/>
          <p:cNvSpPr/>
          <p:nvPr/>
        </p:nvSpPr>
        <p:spPr>
          <a:xfrm>
            <a:off x="7288450" y="5194770"/>
            <a:ext cx="3727375" cy="177725"/>
          </a:xfrm>
          <a:custGeom>
            <a:rect b="b" l="l" r="r" t="t"/>
            <a:pathLst>
              <a:path extrusionOk="0" h="7109" w="149095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198" name="Google Shape;1198;g6ec375cd00_1_179"/>
          <p:cNvSpPr/>
          <p:nvPr/>
        </p:nvSpPr>
        <p:spPr>
          <a:xfrm>
            <a:off x="7440850" y="5347170"/>
            <a:ext cx="3727375" cy="177725"/>
          </a:xfrm>
          <a:custGeom>
            <a:rect b="b" l="l" r="r" t="t"/>
            <a:pathLst>
              <a:path extrusionOk="0" h="7109" w="149095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199" name="Google Shape;1199;g6ec375cd00_1_179"/>
          <p:cNvSpPr/>
          <p:nvPr/>
        </p:nvSpPr>
        <p:spPr>
          <a:xfrm>
            <a:off x="7440850" y="5017045"/>
            <a:ext cx="3727375" cy="177725"/>
          </a:xfrm>
          <a:custGeom>
            <a:rect b="b" l="l" r="r" t="t"/>
            <a:pathLst>
              <a:path extrusionOk="0" h="7109" w="149095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200" name="Google Shape;1200;g6ec375cd00_1_179"/>
          <p:cNvSpPr/>
          <p:nvPr/>
        </p:nvSpPr>
        <p:spPr>
          <a:xfrm>
            <a:off x="7288450" y="4898670"/>
            <a:ext cx="3727375" cy="177725"/>
          </a:xfrm>
          <a:custGeom>
            <a:rect b="b" l="l" r="r" t="t"/>
            <a:pathLst>
              <a:path extrusionOk="0" h="7109" w="149095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201" name="Google Shape;1201;g6ec375cd00_1_179"/>
          <p:cNvSpPr/>
          <p:nvPr/>
        </p:nvSpPr>
        <p:spPr>
          <a:xfrm>
            <a:off x="7585000" y="4756445"/>
            <a:ext cx="3727375" cy="177725"/>
          </a:xfrm>
          <a:custGeom>
            <a:rect b="b" l="l" r="r" t="t"/>
            <a:pathLst>
              <a:path extrusionOk="0" h="7109" w="149095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202" name="Google Shape;1202;g6ec375cd00_1_179"/>
          <p:cNvSpPr/>
          <p:nvPr/>
        </p:nvSpPr>
        <p:spPr>
          <a:xfrm>
            <a:off x="7375400" y="4686920"/>
            <a:ext cx="3727375" cy="177725"/>
          </a:xfrm>
          <a:custGeom>
            <a:rect b="b" l="l" r="r" t="t"/>
            <a:pathLst>
              <a:path extrusionOk="0" h="7109" w="149095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cxnSp>
        <p:nvCxnSpPr>
          <p:cNvPr id="1203" name="Google Shape;1203;g6ec375cd00_1_179"/>
          <p:cNvCxnSpPr/>
          <p:nvPr/>
        </p:nvCxnSpPr>
        <p:spPr>
          <a:xfrm flipH="1" rot="10800000">
            <a:off x="7689575" y="4505275"/>
            <a:ext cx="159000" cy="1515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04" name="Google Shape;1204;g6ec375cd00_1_179"/>
          <p:cNvCxnSpPr/>
          <p:nvPr/>
        </p:nvCxnSpPr>
        <p:spPr>
          <a:xfrm flipH="1" rot="10800000">
            <a:off x="11392150" y="3809900"/>
            <a:ext cx="772800" cy="7728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205" name="Google Shape;1205;g6ec375cd00_1_179"/>
          <p:cNvSpPr/>
          <p:nvPr/>
        </p:nvSpPr>
        <p:spPr>
          <a:xfrm>
            <a:off x="7664775" y="4495845"/>
            <a:ext cx="3727375" cy="177725"/>
          </a:xfrm>
          <a:custGeom>
            <a:rect b="b" l="l" r="r" t="t"/>
            <a:pathLst>
              <a:path extrusionOk="0" h="7109" w="149095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cxnSp>
        <p:nvCxnSpPr>
          <p:cNvPr id="1206" name="Google Shape;1206;g6ec375cd00_1_179"/>
          <p:cNvCxnSpPr/>
          <p:nvPr/>
        </p:nvCxnSpPr>
        <p:spPr>
          <a:xfrm flipH="1">
            <a:off x="11876900" y="4079575"/>
            <a:ext cx="215100" cy="195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07" name="Google Shape;1207;g6ec375cd00_1_179"/>
          <p:cNvCxnSpPr/>
          <p:nvPr/>
        </p:nvCxnSpPr>
        <p:spPr>
          <a:xfrm flipH="1" rot="10800000">
            <a:off x="11025625" y="4921025"/>
            <a:ext cx="117300" cy="1173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08" name="Google Shape;1208;g6ec375cd00_1_179"/>
          <p:cNvCxnSpPr/>
          <p:nvPr/>
        </p:nvCxnSpPr>
        <p:spPr>
          <a:xfrm flipH="1" rot="10800000">
            <a:off x="11191950" y="4373150"/>
            <a:ext cx="782700" cy="7728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09" name="Google Shape;1209;g6ec375cd00_1_179"/>
          <p:cNvCxnSpPr/>
          <p:nvPr/>
        </p:nvCxnSpPr>
        <p:spPr>
          <a:xfrm rot="10800000">
            <a:off x="11866975" y="4363300"/>
            <a:ext cx="1272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10" name="Google Shape;1210;g6ec375cd00_1_179"/>
          <p:cNvCxnSpPr/>
          <p:nvPr/>
        </p:nvCxnSpPr>
        <p:spPr>
          <a:xfrm flipH="1" rot="10800000">
            <a:off x="11035400" y="5087325"/>
            <a:ext cx="205500" cy="2445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11" name="Google Shape;1211;g6ec375cd00_1_179"/>
          <p:cNvCxnSpPr/>
          <p:nvPr/>
        </p:nvCxnSpPr>
        <p:spPr>
          <a:xfrm flipH="1" rot="10800000">
            <a:off x="11152800" y="4559025"/>
            <a:ext cx="861000" cy="9489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12" name="Google Shape;1212;g6ec375cd00_1_179"/>
          <p:cNvCxnSpPr/>
          <p:nvPr/>
        </p:nvCxnSpPr>
        <p:spPr>
          <a:xfrm rot="10800000">
            <a:off x="11818200" y="4549175"/>
            <a:ext cx="2151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13" name="Google Shape;1213;g6ec375cd00_1_179"/>
          <p:cNvCxnSpPr/>
          <p:nvPr/>
        </p:nvCxnSpPr>
        <p:spPr>
          <a:xfrm flipH="1" rot="10800000">
            <a:off x="7611300" y="4852525"/>
            <a:ext cx="68400" cy="684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14" name="Google Shape;1214;g6ec375cd00_1_179"/>
          <p:cNvCxnSpPr/>
          <p:nvPr/>
        </p:nvCxnSpPr>
        <p:spPr>
          <a:xfrm flipH="1" rot="10800000">
            <a:off x="7327600" y="4871975"/>
            <a:ext cx="205500" cy="2055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15" name="Google Shape;1215;g6ec375cd00_1_179"/>
          <p:cNvCxnSpPr/>
          <p:nvPr/>
        </p:nvCxnSpPr>
        <p:spPr>
          <a:xfrm flipH="1" rot="10800000">
            <a:off x="7474350" y="5067650"/>
            <a:ext cx="137100" cy="1272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16" name="Google Shape;1216;g6ec375cd00_1_179"/>
          <p:cNvCxnSpPr/>
          <p:nvPr/>
        </p:nvCxnSpPr>
        <p:spPr>
          <a:xfrm flipH="1" rot="10800000">
            <a:off x="7308025" y="5077450"/>
            <a:ext cx="166200" cy="3033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17" name="Google Shape;1217;g6ec375cd00_1_179"/>
          <p:cNvCxnSpPr/>
          <p:nvPr/>
        </p:nvCxnSpPr>
        <p:spPr>
          <a:xfrm flipH="1" rot="10800000">
            <a:off x="7435200" y="5331950"/>
            <a:ext cx="176100" cy="1662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218" name="Google Shape;1218;g6ec375cd00_1_17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38175" y="1477875"/>
            <a:ext cx="2827349" cy="1779926"/>
          </a:xfrm>
          <a:prstGeom prst="rect">
            <a:avLst/>
          </a:prstGeom>
          <a:noFill/>
          <a:ln>
            <a:noFill/>
          </a:ln>
        </p:spPr>
      </p:pic>
      <p:sp>
        <p:nvSpPr>
          <p:cNvPr id="1219" name="Google Shape;1219;g6ec375cd00_1_179"/>
          <p:cNvSpPr txBox="1"/>
          <p:nvPr/>
        </p:nvSpPr>
        <p:spPr>
          <a:xfrm>
            <a:off x="3541500" y="2651250"/>
            <a:ext cx="733800" cy="48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400">
                <a:latin typeface="Twentieth Century"/>
                <a:ea typeface="Twentieth Century"/>
                <a:cs typeface="Twentieth Century"/>
                <a:sym typeface="Twentieth Century"/>
              </a:rPr>
              <a:t>R0</a:t>
            </a:r>
            <a:endParaRPr sz="2400"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pic>
        <p:nvPicPr>
          <p:cNvPr id="1220" name="Google Shape;1220;g6ec375cd00_1_17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643210" y="2344452"/>
            <a:ext cx="1823474" cy="2342473"/>
          </a:xfrm>
          <a:prstGeom prst="rect">
            <a:avLst/>
          </a:prstGeom>
          <a:noFill/>
          <a:ln>
            <a:noFill/>
          </a:ln>
        </p:spPr>
      </p:pic>
      <p:sp>
        <p:nvSpPr>
          <p:cNvPr id="1221" name="Google Shape;1221;g6ec375cd00_1_179"/>
          <p:cNvSpPr txBox="1"/>
          <p:nvPr/>
        </p:nvSpPr>
        <p:spPr>
          <a:xfrm>
            <a:off x="3262650" y="1897275"/>
            <a:ext cx="1291500" cy="38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de-DE" sz="2400">
                <a:latin typeface="Twentieth Century"/>
                <a:ea typeface="Twentieth Century"/>
                <a:cs typeface="Twentieth Century"/>
                <a:sym typeface="Twentieth Century"/>
              </a:rPr>
              <a:t>0x1234</a:t>
            </a:r>
            <a:endParaRPr b="1" sz="2400"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grpSp>
        <p:nvGrpSpPr>
          <p:cNvPr id="1222" name="Google Shape;1222;g6ec375cd00_1_179"/>
          <p:cNvGrpSpPr/>
          <p:nvPr/>
        </p:nvGrpSpPr>
        <p:grpSpPr>
          <a:xfrm>
            <a:off x="7533088" y="3562582"/>
            <a:ext cx="4527225" cy="976750"/>
            <a:chOff x="6488588" y="1674495"/>
            <a:chExt cx="4527225" cy="976750"/>
          </a:xfrm>
        </p:grpSpPr>
        <p:grpSp>
          <p:nvGrpSpPr>
            <p:cNvPr id="1223" name="Google Shape;1223;g6ec375cd00_1_179"/>
            <p:cNvGrpSpPr/>
            <p:nvPr/>
          </p:nvGrpSpPr>
          <p:grpSpPr>
            <a:xfrm>
              <a:off x="6488588" y="1674495"/>
              <a:ext cx="4527225" cy="976750"/>
              <a:chOff x="7664775" y="3696820"/>
              <a:chExt cx="4527225" cy="976750"/>
            </a:xfrm>
          </p:grpSpPr>
          <p:sp>
            <p:nvSpPr>
              <p:cNvPr id="1224" name="Google Shape;1224;g6ec375cd00_1_179"/>
              <p:cNvSpPr/>
              <p:nvPr/>
            </p:nvSpPr>
            <p:spPr>
              <a:xfrm>
                <a:off x="8464625" y="3696820"/>
                <a:ext cx="3727375" cy="177725"/>
              </a:xfrm>
              <a:custGeom>
                <a:rect b="b" l="l" r="r" t="t"/>
                <a:pathLst>
                  <a:path extrusionOk="0" h="7109" w="149095">
                    <a:moveTo>
                      <a:pt x="0" y="7109"/>
                    </a:moveTo>
                    <a:cubicBezTo>
                      <a:pt x="11936" y="5935"/>
                      <a:pt x="46764" y="326"/>
                      <a:pt x="71613" y="65"/>
                    </a:cubicBezTo>
                    <a:cubicBezTo>
                      <a:pt x="96462" y="-196"/>
                      <a:pt x="136181" y="4631"/>
                      <a:pt x="149095" y="554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cxnSp>
            <p:nvCxnSpPr>
              <p:cNvPr id="1225" name="Google Shape;1225;g6ec375cd00_1_179"/>
              <p:cNvCxnSpPr/>
              <p:nvPr/>
            </p:nvCxnSpPr>
            <p:spPr>
              <a:xfrm flipH="1" rot="10800000">
                <a:off x="7689575" y="3883975"/>
                <a:ext cx="772800" cy="77280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26" name="Google Shape;1226;g6ec375cd00_1_179"/>
              <p:cNvCxnSpPr/>
              <p:nvPr/>
            </p:nvCxnSpPr>
            <p:spPr>
              <a:xfrm flipH="1" rot="10800000">
                <a:off x="11392150" y="3809900"/>
                <a:ext cx="772800" cy="77280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1227" name="Google Shape;1227;g6ec375cd00_1_179"/>
              <p:cNvSpPr/>
              <p:nvPr/>
            </p:nvSpPr>
            <p:spPr>
              <a:xfrm>
                <a:off x="7664775" y="4495845"/>
                <a:ext cx="3727375" cy="177725"/>
              </a:xfrm>
              <a:custGeom>
                <a:rect b="b" l="l" r="r" t="t"/>
                <a:pathLst>
                  <a:path extrusionOk="0" h="7109" w="149095">
                    <a:moveTo>
                      <a:pt x="0" y="7109"/>
                    </a:moveTo>
                    <a:cubicBezTo>
                      <a:pt x="11936" y="5935"/>
                      <a:pt x="46764" y="326"/>
                      <a:pt x="71613" y="65"/>
                    </a:cubicBezTo>
                    <a:cubicBezTo>
                      <a:pt x="96462" y="-196"/>
                      <a:pt x="136181" y="4631"/>
                      <a:pt x="149095" y="554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  <p:sp>
          <p:nvSpPr>
            <p:cNvPr id="1228" name="Google Shape;1228;g6ec375cd00_1_179"/>
            <p:cNvSpPr/>
            <p:nvPr/>
          </p:nvSpPr>
          <p:spPr>
            <a:xfrm>
              <a:off x="7067094" y="1939725"/>
              <a:ext cx="541700" cy="456000"/>
            </a:xfrm>
            <a:custGeom>
              <a:rect b="b" l="l" r="r" t="t"/>
              <a:pathLst>
                <a:path extrusionOk="0" h="18240" w="21668">
                  <a:moveTo>
                    <a:pt x="17475" y="0"/>
                  </a:moveTo>
                  <a:cubicBezTo>
                    <a:pt x="11759" y="5080"/>
                    <a:pt x="-3917" y="9969"/>
                    <a:pt x="925" y="15888"/>
                  </a:cubicBezTo>
                  <a:cubicBezTo>
                    <a:pt x="5467" y="21441"/>
                    <a:pt x="18782" y="16061"/>
                    <a:pt x="21447" y="9400"/>
                  </a:cubicBezTo>
                  <a:cubicBezTo>
                    <a:pt x="22671" y="6341"/>
                    <a:pt x="18473" y="1177"/>
                    <a:pt x="15224" y="1721"/>
                  </a:cubicBezTo>
                </a:path>
              </a:pathLst>
            </a:custGeom>
            <a:noFill/>
            <a:ln cap="flat" cmpd="sng" w="3810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1229" name="Google Shape;1229;g6ec375cd00_1_179"/>
            <p:cNvSpPr/>
            <p:nvPr/>
          </p:nvSpPr>
          <p:spPr>
            <a:xfrm>
              <a:off x="7603275" y="2088675"/>
              <a:ext cx="327700" cy="221775"/>
            </a:xfrm>
            <a:custGeom>
              <a:rect b="b" l="l" r="r" t="t"/>
              <a:pathLst>
                <a:path extrusionOk="0" h="8871" w="13108">
                  <a:moveTo>
                    <a:pt x="13108" y="0"/>
                  </a:moveTo>
                  <a:cubicBezTo>
                    <a:pt x="10395" y="4525"/>
                    <a:pt x="4525" y="6158"/>
                    <a:pt x="0" y="8871"/>
                  </a:cubicBezTo>
                </a:path>
              </a:pathLst>
            </a:custGeom>
            <a:noFill/>
            <a:ln cap="flat" cmpd="sng" w="3810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1230" name="Google Shape;1230;g6ec375cd00_1_179"/>
            <p:cNvSpPr/>
            <p:nvPr/>
          </p:nvSpPr>
          <p:spPr>
            <a:xfrm>
              <a:off x="7728698" y="2088675"/>
              <a:ext cx="50025" cy="268825"/>
            </a:xfrm>
            <a:custGeom>
              <a:rect b="b" l="l" r="r" t="t"/>
              <a:pathLst>
                <a:path extrusionOk="0" h="10753" w="2001">
                  <a:moveTo>
                    <a:pt x="2001" y="0"/>
                  </a:moveTo>
                  <a:cubicBezTo>
                    <a:pt x="2001" y="3433"/>
                    <a:pt x="-1222" y="13139"/>
                    <a:pt x="544" y="10195"/>
                  </a:cubicBezTo>
                </a:path>
              </a:pathLst>
            </a:custGeom>
            <a:noFill/>
            <a:ln cap="flat" cmpd="sng" w="3810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grpSp>
          <p:nvGrpSpPr>
            <p:cNvPr id="1231" name="Google Shape;1231;g6ec375cd00_1_179"/>
            <p:cNvGrpSpPr/>
            <p:nvPr/>
          </p:nvGrpSpPr>
          <p:grpSpPr>
            <a:xfrm>
              <a:off x="8096500" y="1870200"/>
              <a:ext cx="397200" cy="418836"/>
              <a:chOff x="8096500" y="1870200"/>
              <a:chExt cx="397200" cy="418836"/>
            </a:xfrm>
          </p:grpSpPr>
          <p:sp>
            <p:nvSpPr>
              <p:cNvPr id="1232" name="Google Shape;1232;g6ec375cd00_1_179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rect b="b" l="l" r="r" t="t"/>
                <a:pathLst>
                  <a:path extrusionOk="0" h="2913" w="12976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1233" name="Google Shape;1233;g6ec375cd00_1_179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rect b="b" l="l" r="r" t="t"/>
                <a:pathLst>
                  <a:path extrusionOk="0" h="5164" w="2516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1234" name="Google Shape;1234;g6ec375cd00_1_179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rect b="b" l="l" r="r" t="t"/>
                <a:pathLst>
                  <a:path extrusionOk="0" h="10554" w="15311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  <p:grpSp>
          <p:nvGrpSpPr>
            <p:cNvPr id="1235" name="Google Shape;1235;g6ec375cd00_1_179"/>
            <p:cNvGrpSpPr/>
            <p:nvPr/>
          </p:nvGrpSpPr>
          <p:grpSpPr>
            <a:xfrm>
              <a:off x="8603075" y="1870200"/>
              <a:ext cx="397200" cy="418836"/>
              <a:chOff x="8096500" y="1870200"/>
              <a:chExt cx="397200" cy="418836"/>
            </a:xfrm>
          </p:grpSpPr>
          <p:sp>
            <p:nvSpPr>
              <p:cNvPr id="1236" name="Google Shape;1236;g6ec375cd00_1_179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rect b="b" l="l" r="r" t="t"/>
                <a:pathLst>
                  <a:path extrusionOk="0" h="2913" w="12976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1237" name="Google Shape;1237;g6ec375cd00_1_179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rect b="b" l="l" r="r" t="t"/>
                <a:pathLst>
                  <a:path extrusionOk="0" h="5164" w="2516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1238" name="Google Shape;1238;g6ec375cd00_1_179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rect b="b" l="l" r="r" t="t"/>
                <a:pathLst>
                  <a:path extrusionOk="0" h="10554" w="15311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  <p:grpSp>
          <p:nvGrpSpPr>
            <p:cNvPr id="1239" name="Google Shape;1239;g6ec375cd00_1_179"/>
            <p:cNvGrpSpPr/>
            <p:nvPr/>
          </p:nvGrpSpPr>
          <p:grpSpPr>
            <a:xfrm>
              <a:off x="9137475" y="1870200"/>
              <a:ext cx="397200" cy="418836"/>
              <a:chOff x="8096500" y="1870200"/>
              <a:chExt cx="397200" cy="418836"/>
            </a:xfrm>
          </p:grpSpPr>
          <p:sp>
            <p:nvSpPr>
              <p:cNvPr id="1240" name="Google Shape;1240;g6ec375cd00_1_179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rect b="b" l="l" r="r" t="t"/>
                <a:pathLst>
                  <a:path extrusionOk="0" h="2913" w="12976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1241" name="Google Shape;1241;g6ec375cd00_1_179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rect b="b" l="l" r="r" t="t"/>
                <a:pathLst>
                  <a:path extrusionOk="0" h="5164" w="2516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1242" name="Google Shape;1242;g6ec375cd00_1_179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rect b="b" l="l" r="r" t="t"/>
                <a:pathLst>
                  <a:path extrusionOk="0" h="10554" w="15311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  <p:grpSp>
          <p:nvGrpSpPr>
            <p:cNvPr id="1243" name="Google Shape;1243;g6ec375cd00_1_179"/>
            <p:cNvGrpSpPr/>
            <p:nvPr/>
          </p:nvGrpSpPr>
          <p:grpSpPr>
            <a:xfrm>
              <a:off x="9712225" y="1937075"/>
              <a:ext cx="397200" cy="418836"/>
              <a:chOff x="8096500" y="1870200"/>
              <a:chExt cx="397200" cy="418836"/>
            </a:xfrm>
          </p:grpSpPr>
          <p:sp>
            <p:nvSpPr>
              <p:cNvPr id="1244" name="Google Shape;1244;g6ec375cd00_1_179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rect b="b" l="l" r="r" t="t"/>
                <a:pathLst>
                  <a:path extrusionOk="0" h="2913" w="12976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1245" name="Google Shape;1245;g6ec375cd00_1_179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rect b="b" l="l" r="r" t="t"/>
                <a:pathLst>
                  <a:path extrusionOk="0" h="5164" w="2516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1246" name="Google Shape;1246;g6ec375cd00_1_179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rect b="b" l="l" r="r" t="t"/>
                <a:pathLst>
                  <a:path extrusionOk="0" h="10554" w="15311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</p:grpSp>
      <p:cxnSp>
        <p:nvCxnSpPr>
          <p:cNvPr id="1247" name="Google Shape;1247;g6ec375cd00_1_179"/>
          <p:cNvCxnSpPr/>
          <p:nvPr/>
        </p:nvCxnSpPr>
        <p:spPr>
          <a:xfrm flipH="1">
            <a:off x="11887350" y="3810000"/>
            <a:ext cx="247500" cy="477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248" name="Google Shape;1248;g6ec375cd00_1_179"/>
          <p:cNvSpPr txBox="1"/>
          <p:nvPr/>
        </p:nvSpPr>
        <p:spPr>
          <a:xfrm>
            <a:off x="9472875" y="1897275"/>
            <a:ext cx="733800" cy="165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9600">
                <a:solidFill>
                  <a:srgbClr val="FF0000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?</a:t>
            </a:r>
            <a:endParaRPr sz="9600">
              <a:solidFill>
                <a:srgbClr val="FF0000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Google Shape;99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6985" y="3182427"/>
            <a:ext cx="1823474" cy="23424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874689" y="4549107"/>
            <a:ext cx="1159903" cy="1707100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2"/>
          <p:cNvSpPr/>
          <p:nvPr/>
        </p:nvSpPr>
        <p:spPr>
          <a:xfrm>
            <a:off x="3640506" y="3809900"/>
            <a:ext cx="2941500" cy="945000"/>
          </a:xfrm>
          <a:prstGeom prst="wedgeRoundRectCallout">
            <a:avLst>
              <a:gd fmla="val -62710" name="adj1"/>
              <a:gd fmla="val -90442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2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Ich bin Mik, Dein Mikrocontroller</a:t>
            </a:r>
            <a:endParaRPr b="0" i="0" sz="2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2" name="Google Shape;102;p2"/>
          <p:cNvGrpSpPr/>
          <p:nvPr/>
        </p:nvGrpSpPr>
        <p:grpSpPr>
          <a:xfrm>
            <a:off x="8500249" y="967525"/>
            <a:ext cx="2542141" cy="3411000"/>
            <a:chOff x="7799152" y="615560"/>
            <a:chExt cx="2063426" cy="3411000"/>
          </a:xfrm>
        </p:grpSpPr>
        <p:grpSp>
          <p:nvGrpSpPr>
            <p:cNvPr id="103" name="Google Shape;103;p2"/>
            <p:cNvGrpSpPr/>
            <p:nvPr/>
          </p:nvGrpSpPr>
          <p:grpSpPr>
            <a:xfrm>
              <a:off x="7799152" y="615560"/>
              <a:ext cx="2063426" cy="3411000"/>
              <a:chOff x="241174" y="336428"/>
              <a:chExt cx="2063426" cy="3411000"/>
            </a:xfrm>
          </p:grpSpPr>
          <p:sp>
            <p:nvSpPr>
              <p:cNvPr id="104" name="Google Shape;104;p2"/>
              <p:cNvSpPr/>
              <p:nvPr/>
            </p:nvSpPr>
            <p:spPr>
              <a:xfrm>
                <a:off x="393000" y="336428"/>
                <a:ext cx="1911600" cy="3411000"/>
              </a:xfrm>
              <a:prstGeom prst="rect">
                <a:avLst/>
              </a:prstGeom>
              <a:solidFill>
                <a:srgbClr val="F3F3F3"/>
              </a:solidFill>
              <a:ln cap="flat" cmpd="sng" w="952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b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de-DE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Register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105" name="Google Shape;105;p2"/>
              <p:cNvGrpSpPr/>
              <p:nvPr/>
            </p:nvGrpSpPr>
            <p:grpSpPr>
              <a:xfrm>
                <a:off x="393002" y="4528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06" name="Google Shape;106;p2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7" name="Google Shape;107;p2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R0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08" name="Google Shape;108;p2"/>
              <p:cNvGrpSpPr/>
              <p:nvPr/>
            </p:nvGrpSpPr>
            <p:grpSpPr>
              <a:xfrm>
                <a:off x="393002" y="7897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09" name="Google Shape;109;p2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0" name="Google Shape;110;p2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R1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11" name="Google Shape;111;p2"/>
              <p:cNvGrpSpPr/>
              <p:nvPr/>
            </p:nvGrpSpPr>
            <p:grpSpPr>
              <a:xfrm>
                <a:off x="393002" y="11266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12" name="Google Shape;112;p2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3" name="Google Shape;113;p2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R2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14" name="Google Shape;114;p2"/>
              <p:cNvGrpSpPr/>
              <p:nvPr/>
            </p:nvGrpSpPr>
            <p:grpSpPr>
              <a:xfrm>
                <a:off x="393002" y="14635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15" name="Google Shape;115;p2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6" name="Google Shape;116;p2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R3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17" name="Google Shape;117;p2"/>
              <p:cNvGrpSpPr/>
              <p:nvPr/>
            </p:nvGrpSpPr>
            <p:grpSpPr>
              <a:xfrm>
                <a:off x="406354" y="1800492"/>
                <a:ext cx="1751697" cy="336913"/>
                <a:chOff x="406354" y="452892"/>
                <a:chExt cx="1751697" cy="336913"/>
              </a:xfrm>
            </p:grpSpPr>
            <p:sp>
              <p:nvSpPr>
                <p:cNvPr id="118" name="Google Shape;118;p2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9" name="Google Shape;119;p2"/>
                <p:cNvSpPr txBox="1"/>
                <p:nvPr/>
              </p:nvSpPr>
              <p:spPr>
                <a:xfrm>
                  <a:off x="406354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R4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20" name="Google Shape;120;p2"/>
              <p:cNvGrpSpPr/>
              <p:nvPr/>
            </p:nvGrpSpPr>
            <p:grpSpPr>
              <a:xfrm>
                <a:off x="333139" y="2305853"/>
                <a:ext cx="1824912" cy="336902"/>
                <a:chOff x="333139" y="621353"/>
                <a:chExt cx="1824912" cy="336902"/>
              </a:xfrm>
            </p:grpSpPr>
            <p:sp>
              <p:nvSpPr>
                <p:cNvPr id="121" name="Google Shape;121;p2"/>
                <p:cNvSpPr/>
                <p:nvPr/>
              </p:nvSpPr>
              <p:spPr>
                <a:xfrm>
                  <a:off x="899251" y="62135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2" name="Google Shape;122;p2"/>
                <p:cNvSpPr txBox="1"/>
                <p:nvPr/>
              </p:nvSpPr>
              <p:spPr>
                <a:xfrm>
                  <a:off x="333139" y="621353"/>
                  <a:ext cx="5526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0" spcFirstLastPara="1" rIns="0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/>
                    <a:t>SP </a:t>
                  </a: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</a:t>
                  </a:r>
                  <a:r>
                    <a:rPr lang="de-DE"/>
                    <a:t>13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23" name="Google Shape;123;p2"/>
              <p:cNvGrpSpPr/>
              <p:nvPr/>
            </p:nvGrpSpPr>
            <p:grpSpPr>
              <a:xfrm>
                <a:off x="241174" y="2959775"/>
                <a:ext cx="1916877" cy="336921"/>
                <a:chOff x="241174" y="452884"/>
                <a:chExt cx="1916877" cy="336921"/>
              </a:xfrm>
            </p:grpSpPr>
            <p:sp>
              <p:nvSpPr>
                <p:cNvPr id="124" name="Google Shape;124;p2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cap="flat" cmpd="sng" w="9525">
                  <a:solidFill>
                    <a:srgbClr val="158158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5" name="Google Shape;125;p2"/>
                <p:cNvSpPr txBox="1"/>
                <p:nvPr/>
              </p:nvSpPr>
              <p:spPr>
                <a:xfrm>
                  <a:off x="241174" y="452884"/>
                  <a:ext cx="6447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0" spcFirstLastPara="1" rIns="0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/>
                    <a:t>PC </a:t>
                  </a:r>
                  <a:r>
                    <a:rPr b="0" i="0" lang="de-DE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R15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126" name="Google Shape;126;p2"/>
              <p:cNvCxnSpPr>
                <a:stCxn id="118" idx="1"/>
                <a:endCxn id="121" idx="1"/>
              </p:cNvCxnSpPr>
              <p:nvPr/>
            </p:nvCxnSpPr>
            <p:spPr>
              <a:xfrm>
                <a:off x="899251" y="1968955"/>
                <a:ext cx="0" cy="5052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158158"/>
                </a:solidFill>
                <a:prstDash val="dash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27" name="Google Shape;127;p2"/>
              <p:cNvCxnSpPr/>
              <p:nvPr/>
            </p:nvCxnSpPr>
            <p:spPr>
              <a:xfrm>
                <a:off x="2158051" y="1969006"/>
                <a:ext cx="0" cy="8223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158158"/>
                </a:solidFill>
                <a:prstDash val="dash"/>
                <a:round/>
                <a:headEnd len="sm" w="sm" type="none"/>
                <a:tailEnd len="sm" w="sm" type="none"/>
              </a:ln>
            </p:spPr>
          </p:cxnSp>
          <p:pic>
            <p:nvPicPr>
              <p:cNvPr id="128" name="Google Shape;128;p2"/>
              <p:cNvPicPr preferRelativeResize="0"/>
              <p:nvPr/>
            </p:nvPicPr>
            <p:blipFill rotWithShape="1">
              <a:blip r:embed="rId5">
                <a:alphaModFix/>
              </a:blip>
              <a:srcRect b="0" l="0" r="0" t="0"/>
              <a:stretch/>
            </p:blipFill>
            <p:spPr>
              <a:xfrm>
                <a:off x="1714960" y="3296699"/>
                <a:ext cx="523550" cy="396225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29" name="Google Shape;129;p2"/>
            <p:cNvSpPr/>
            <p:nvPr/>
          </p:nvSpPr>
          <p:spPr>
            <a:xfrm>
              <a:off x="8457229" y="2912447"/>
              <a:ext cx="1258800" cy="336900"/>
            </a:xfrm>
            <a:prstGeom prst="rect">
              <a:avLst/>
            </a:prstGeom>
            <a:solidFill>
              <a:srgbClr val="F3F3F3"/>
            </a:solidFill>
            <a:ln cap="flat" cmpd="sng" w="9525">
              <a:solidFill>
                <a:srgbClr val="15815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" name="Google Shape;130;p2"/>
            <p:cNvSpPr txBox="1"/>
            <p:nvPr/>
          </p:nvSpPr>
          <p:spPr>
            <a:xfrm>
              <a:off x="7891110" y="2933306"/>
              <a:ext cx="5526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0" spcFirstLastPara="1" rIns="0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/>
                <a:t>LR </a:t>
              </a: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R14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131" name="Google Shape;131;p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277744" y="1477883"/>
            <a:ext cx="1887773" cy="11596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52" name="Shape 1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3" name="Google Shape;1253;g6ec375cd00_1_239"/>
          <p:cNvSpPr txBox="1"/>
          <p:nvPr>
            <p:ph idx="4294967295" type="ctrTitle"/>
          </p:nvPr>
        </p:nvSpPr>
        <p:spPr>
          <a:xfrm>
            <a:off x="8168925" y="5524900"/>
            <a:ext cx="2709900" cy="48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wentieth Century"/>
              <a:buNone/>
            </a:pPr>
            <a:r>
              <a:rPr lang="de-DE"/>
              <a:t>Stapel Stack</a:t>
            </a:r>
            <a:endParaRPr b="0" i="0" sz="36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254" name="Google Shape;1254;g6ec375cd00_1_239"/>
          <p:cNvSpPr/>
          <p:nvPr/>
        </p:nvSpPr>
        <p:spPr>
          <a:xfrm>
            <a:off x="236000" y="2204400"/>
            <a:ext cx="2709900" cy="4212600"/>
          </a:xfrm>
          <a:prstGeom prst="wedgeRoundRectCallout">
            <a:avLst>
              <a:gd fmla="val 83373" name="adj1"/>
              <a:gd fmla="val 26514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>
                <a:solidFill>
                  <a:srgbClr val="0000FF"/>
                </a:solidFill>
              </a:rPr>
              <a:t>Trotzdem ist der Speicherort bekannt. Im Register R13 wird immer die letzte verwendete RAM-Adresse gespeichert </a:t>
            </a:r>
            <a:endParaRPr b="0" i="0" sz="2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255" name="Google Shape;1255;g6ec375cd00_1_239"/>
          <p:cNvCxnSpPr/>
          <p:nvPr/>
        </p:nvCxnSpPr>
        <p:spPr>
          <a:xfrm flipH="1" rot="10800000">
            <a:off x="11094100" y="4646925"/>
            <a:ext cx="186000" cy="1566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56" name="Google Shape;1256;g6ec375cd00_1_239"/>
          <p:cNvCxnSpPr/>
          <p:nvPr/>
        </p:nvCxnSpPr>
        <p:spPr>
          <a:xfrm flipH="1" rot="10800000">
            <a:off x="7425425" y="4505350"/>
            <a:ext cx="261300" cy="3471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57" name="Google Shape;1257;g6ec375cd00_1_239"/>
          <p:cNvCxnSpPr/>
          <p:nvPr/>
        </p:nvCxnSpPr>
        <p:spPr>
          <a:xfrm flipH="1" rot="10800000">
            <a:off x="11309350" y="4069775"/>
            <a:ext cx="812400" cy="8316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258" name="Google Shape;1258;g6ec375cd00_1_239"/>
          <p:cNvSpPr/>
          <p:nvPr/>
        </p:nvSpPr>
        <p:spPr>
          <a:xfrm>
            <a:off x="7288450" y="5194770"/>
            <a:ext cx="3727375" cy="177725"/>
          </a:xfrm>
          <a:custGeom>
            <a:rect b="b" l="l" r="r" t="t"/>
            <a:pathLst>
              <a:path extrusionOk="0" h="7109" w="149095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259" name="Google Shape;1259;g6ec375cd00_1_239"/>
          <p:cNvSpPr/>
          <p:nvPr/>
        </p:nvSpPr>
        <p:spPr>
          <a:xfrm>
            <a:off x="7440850" y="5347170"/>
            <a:ext cx="3727375" cy="177725"/>
          </a:xfrm>
          <a:custGeom>
            <a:rect b="b" l="l" r="r" t="t"/>
            <a:pathLst>
              <a:path extrusionOk="0" h="7109" w="149095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260" name="Google Shape;1260;g6ec375cd00_1_239"/>
          <p:cNvSpPr/>
          <p:nvPr/>
        </p:nvSpPr>
        <p:spPr>
          <a:xfrm>
            <a:off x="7440850" y="5017045"/>
            <a:ext cx="3727375" cy="177725"/>
          </a:xfrm>
          <a:custGeom>
            <a:rect b="b" l="l" r="r" t="t"/>
            <a:pathLst>
              <a:path extrusionOk="0" h="7109" w="149095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261" name="Google Shape;1261;g6ec375cd00_1_239"/>
          <p:cNvSpPr/>
          <p:nvPr/>
        </p:nvSpPr>
        <p:spPr>
          <a:xfrm>
            <a:off x="7288450" y="4898670"/>
            <a:ext cx="3727375" cy="177725"/>
          </a:xfrm>
          <a:custGeom>
            <a:rect b="b" l="l" r="r" t="t"/>
            <a:pathLst>
              <a:path extrusionOk="0" h="7109" w="149095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262" name="Google Shape;1262;g6ec375cd00_1_239"/>
          <p:cNvSpPr/>
          <p:nvPr/>
        </p:nvSpPr>
        <p:spPr>
          <a:xfrm>
            <a:off x="7585000" y="4756445"/>
            <a:ext cx="3727375" cy="177725"/>
          </a:xfrm>
          <a:custGeom>
            <a:rect b="b" l="l" r="r" t="t"/>
            <a:pathLst>
              <a:path extrusionOk="0" h="7109" w="149095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263" name="Google Shape;1263;g6ec375cd00_1_239"/>
          <p:cNvSpPr/>
          <p:nvPr/>
        </p:nvSpPr>
        <p:spPr>
          <a:xfrm>
            <a:off x="7375400" y="4686920"/>
            <a:ext cx="3727375" cy="177725"/>
          </a:xfrm>
          <a:custGeom>
            <a:rect b="b" l="l" r="r" t="t"/>
            <a:pathLst>
              <a:path extrusionOk="0" h="7109" w="149095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cxnSp>
        <p:nvCxnSpPr>
          <p:cNvPr id="1264" name="Google Shape;1264;g6ec375cd00_1_239"/>
          <p:cNvCxnSpPr/>
          <p:nvPr/>
        </p:nvCxnSpPr>
        <p:spPr>
          <a:xfrm flipH="1" rot="10800000">
            <a:off x="7689575" y="4505275"/>
            <a:ext cx="159000" cy="1515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65" name="Google Shape;1265;g6ec375cd00_1_239"/>
          <p:cNvCxnSpPr/>
          <p:nvPr/>
        </p:nvCxnSpPr>
        <p:spPr>
          <a:xfrm flipH="1" rot="10800000">
            <a:off x="11392150" y="3809900"/>
            <a:ext cx="772800" cy="7728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266" name="Google Shape;1266;g6ec375cd00_1_239"/>
          <p:cNvSpPr/>
          <p:nvPr/>
        </p:nvSpPr>
        <p:spPr>
          <a:xfrm>
            <a:off x="7664775" y="4495845"/>
            <a:ext cx="3727375" cy="177725"/>
          </a:xfrm>
          <a:custGeom>
            <a:rect b="b" l="l" r="r" t="t"/>
            <a:pathLst>
              <a:path extrusionOk="0" h="7109" w="149095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cxnSp>
        <p:nvCxnSpPr>
          <p:cNvPr id="1267" name="Google Shape;1267;g6ec375cd00_1_239"/>
          <p:cNvCxnSpPr/>
          <p:nvPr/>
        </p:nvCxnSpPr>
        <p:spPr>
          <a:xfrm flipH="1">
            <a:off x="11876900" y="4079575"/>
            <a:ext cx="215100" cy="195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68" name="Google Shape;1268;g6ec375cd00_1_239"/>
          <p:cNvCxnSpPr/>
          <p:nvPr/>
        </p:nvCxnSpPr>
        <p:spPr>
          <a:xfrm flipH="1" rot="10800000">
            <a:off x="11025625" y="4921025"/>
            <a:ext cx="117300" cy="1173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69" name="Google Shape;1269;g6ec375cd00_1_239"/>
          <p:cNvCxnSpPr/>
          <p:nvPr/>
        </p:nvCxnSpPr>
        <p:spPr>
          <a:xfrm flipH="1" rot="10800000">
            <a:off x="11191950" y="4373150"/>
            <a:ext cx="782700" cy="7728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70" name="Google Shape;1270;g6ec375cd00_1_239"/>
          <p:cNvCxnSpPr/>
          <p:nvPr/>
        </p:nvCxnSpPr>
        <p:spPr>
          <a:xfrm rot="10800000">
            <a:off x="11866975" y="4363300"/>
            <a:ext cx="1272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71" name="Google Shape;1271;g6ec375cd00_1_239"/>
          <p:cNvCxnSpPr/>
          <p:nvPr/>
        </p:nvCxnSpPr>
        <p:spPr>
          <a:xfrm flipH="1" rot="10800000">
            <a:off x="11035400" y="5087325"/>
            <a:ext cx="205500" cy="2445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72" name="Google Shape;1272;g6ec375cd00_1_239"/>
          <p:cNvCxnSpPr/>
          <p:nvPr/>
        </p:nvCxnSpPr>
        <p:spPr>
          <a:xfrm flipH="1" rot="10800000">
            <a:off x="11152800" y="4559025"/>
            <a:ext cx="861000" cy="9489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73" name="Google Shape;1273;g6ec375cd00_1_239"/>
          <p:cNvCxnSpPr/>
          <p:nvPr/>
        </p:nvCxnSpPr>
        <p:spPr>
          <a:xfrm rot="10800000">
            <a:off x="11818200" y="4549175"/>
            <a:ext cx="2151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74" name="Google Shape;1274;g6ec375cd00_1_239"/>
          <p:cNvCxnSpPr/>
          <p:nvPr/>
        </p:nvCxnSpPr>
        <p:spPr>
          <a:xfrm flipH="1" rot="10800000">
            <a:off x="7611300" y="4852525"/>
            <a:ext cx="68400" cy="684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75" name="Google Shape;1275;g6ec375cd00_1_239"/>
          <p:cNvCxnSpPr/>
          <p:nvPr/>
        </p:nvCxnSpPr>
        <p:spPr>
          <a:xfrm flipH="1" rot="10800000">
            <a:off x="7327600" y="4871975"/>
            <a:ext cx="205500" cy="2055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76" name="Google Shape;1276;g6ec375cd00_1_239"/>
          <p:cNvCxnSpPr/>
          <p:nvPr/>
        </p:nvCxnSpPr>
        <p:spPr>
          <a:xfrm flipH="1" rot="10800000">
            <a:off x="7474350" y="5067650"/>
            <a:ext cx="137100" cy="1272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77" name="Google Shape;1277;g6ec375cd00_1_239"/>
          <p:cNvCxnSpPr/>
          <p:nvPr/>
        </p:nvCxnSpPr>
        <p:spPr>
          <a:xfrm flipH="1" rot="10800000">
            <a:off x="7308025" y="5077450"/>
            <a:ext cx="166200" cy="3033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78" name="Google Shape;1278;g6ec375cd00_1_239"/>
          <p:cNvCxnSpPr/>
          <p:nvPr/>
        </p:nvCxnSpPr>
        <p:spPr>
          <a:xfrm flipH="1" rot="10800000">
            <a:off x="7435200" y="5331950"/>
            <a:ext cx="176100" cy="1662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279" name="Google Shape;1279;g6ec375cd00_1_23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38175" y="1477875"/>
            <a:ext cx="2827349" cy="1779926"/>
          </a:xfrm>
          <a:prstGeom prst="rect">
            <a:avLst/>
          </a:prstGeom>
          <a:noFill/>
          <a:ln>
            <a:noFill/>
          </a:ln>
        </p:spPr>
      </p:pic>
      <p:sp>
        <p:nvSpPr>
          <p:cNvPr id="1280" name="Google Shape;1280;g6ec375cd00_1_239"/>
          <p:cNvSpPr txBox="1"/>
          <p:nvPr/>
        </p:nvSpPr>
        <p:spPr>
          <a:xfrm>
            <a:off x="3541500" y="2651250"/>
            <a:ext cx="733800" cy="48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400">
                <a:latin typeface="Twentieth Century"/>
                <a:ea typeface="Twentieth Century"/>
                <a:cs typeface="Twentieth Century"/>
                <a:sym typeface="Twentieth Century"/>
              </a:rPr>
              <a:t>R0</a:t>
            </a:r>
            <a:endParaRPr sz="2400"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pic>
        <p:nvPicPr>
          <p:cNvPr id="1281" name="Google Shape;1281;g6ec375cd00_1_23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162585" y="4264802"/>
            <a:ext cx="1823474" cy="2342473"/>
          </a:xfrm>
          <a:prstGeom prst="rect">
            <a:avLst/>
          </a:prstGeom>
          <a:noFill/>
          <a:ln>
            <a:noFill/>
          </a:ln>
        </p:spPr>
      </p:pic>
      <p:sp>
        <p:nvSpPr>
          <p:cNvPr id="1282" name="Google Shape;1282;g6ec375cd00_1_239"/>
          <p:cNvSpPr txBox="1"/>
          <p:nvPr/>
        </p:nvSpPr>
        <p:spPr>
          <a:xfrm>
            <a:off x="3262650" y="1897275"/>
            <a:ext cx="1291500" cy="38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de-DE" sz="2400">
                <a:latin typeface="Twentieth Century"/>
                <a:ea typeface="Twentieth Century"/>
                <a:cs typeface="Twentieth Century"/>
                <a:sym typeface="Twentieth Century"/>
              </a:rPr>
              <a:t>0x1234</a:t>
            </a:r>
            <a:endParaRPr b="1" sz="2400"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grpSp>
        <p:nvGrpSpPr>
          <p:cNvPr id="1283" name="Google Shape;1283;g6ec375cd00_1_239"/>
          <p:cNvGrpSpPr/>
          <p:nvPr/>
        </p:nvGrpSpPr>
        <p:grpSpPr>
          <a:xfrm>
            <a:off x="7533088" y="3562582"/>
            <a:ext cx="4527225" cy="976750"/>
            <a:chOff x="6488588" y="1674495"/>
            <a:chExt cx="4527225" cy="976750"/>
          </a:xfrm>
        </p:grpSpPr>
        <p:grpSp>
          <p:nvGrpSpPr>
            <p:cNvPr id="1284" name="Google Shape;1284;g6ec375cd00_1_239"/>
            <p:cNvGrpSpPr/>
            <p:nvPr/>
          </p:nvGrpSpPr>
          <p:grpSpPr>
            <a:xfrm>
              <a:off x="6488588" y="1674495"/>
              <a:ext cx="4527225" cy="976750"/>
              <a:chOff x="7664775" y="3696820"/>
              <a:chExt cx="4527225" cy="976750"/>
            </a:xfrm>
          </p:grpSpPr>
          <p:sp>
            <p:nvSpPr>
              <p:cNvPr id="1285" name="Google Shape;1285;g6ec375cd00_1_239"/>
              <p:cNvSpPr/>
              <p:nvPr/>
            </p:nvSpPr>
            <p:spPr>
              <a:xfrm>
                <a:off x="8464625" y="3696820"/>
                <a:ext cx="3727375" cy="177725"/>
              </a:xfrm>
              <a:custGeom>
                <a:rect b="b" l="l" r="r" t="t"/>
                <a:pathLst>
                  <a:path extrusionOk="0" h="7109" w="149095">
                    <a:moveTo>
                      <a:pt x="0" y="7109"/>
                    </a:moveTo>
                    <a:cubicBezTo>
                      <a:pt x="11936" y="5935"/>
                      <a:pt x="46764" y="326"/>
                      <a:pt x="71613" y="65"/>
                    </a:cubicBezTo>
                    <a:cubicBezTo>
                      <a:pt x="96462" y="-196"/>
                      <a:pt x="136181" y="4631"/>
                      <a:pt x="149095" y="554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cxnSp>
            <p:nvCxnSpPr>
              <p:cNvPr id="1286" name="Google Shape;1286;g6ec375cd00_1_239"/>
              <p:cNvCxnSpPr/>
              <p:nvPr/>
            </p:nvCxnSpPr>
            <p:spPr>
              <a:xfrm flipH="1" rot="10800000">
                <a:off x="7689575" y="3883975"/>
                <a:ext cx="772800" cy="77280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87" name="Google Shape;1287;g6ec375cd00_1_239"/>
              <p:cNvCxnSpPr/>
              <p:nvPr/>
            </p:nvCxnSpPr>
            <p:spPr>
              <a:xfrm flipH="1" rot="10800000">
                <a:off x="11392150" y="3809900"/>
                <a:ext cx="772800" cy="77280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1288" name="Google Shape;1288;g6ec375cd00_1_239"/>
              <p:cNvSpPr/>
              <p:nvPr/>
            </p:nvSpPr>
            <p:spPr>
              <a:xfrm>
                <a:off x="7664775" y="4495845"/>
                <a:ext cx="3727375" cy="177725"/>
              </a:xfrm>
              <a:custGeom>
                <a:rect b="b" l="l" r="r" t="t"/>
                <a:pathLst>
                  <a:path extrusionOk="0" h="7109" w="149095">
                    <a:moveTo>
                      <a:pt x="0" y="7109"/>
                    </a:moveTo>
                    <a:cubicBezTo>
                      <a:pt x="11936" y="5935"/>
                      <a:pt x="46764" y="326"/>
                      <a:pt x="71613" y="65"/>
                    </a:cubicBezTo>
                    <a:cubicBezTo>
                      <a:pt x="96462" y="-196"/>
                      <a:pt x="136181" y="4631"/>
                      <a:pt x="149095" y="554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  <p:sp>
          <p:nvSpPr>
            <p:cNvPr id="1289" name="Google Shape;1289;g6ec375cd00_1_239"/>
            <p:cNvSpPr/>
            <p:nvPr/>
          </p:nvSpPr>
          <p:spPr>
            <a:xfrm>
              <a:off x="7067094" y="1939725"/>
              <a:ext cx="541700" cy="456000"/>
            </a:xfrm>
            <a:custGeom>
              <a:rect b="b" l="l" r="r" t="t"/>
              <a:pathLst>
                <a:path extrusionOk="0" h="18240" w="21668">
                  <a:moveTo>
                    <a:pt x="17475" y="0"/>
                  </a:moveTo>
                  <a:cubicBezTo>
                    <a:pt x="11759" y="5080"/>
                    <a:pt x="-3917" y="9969"/>
                    <a:pt x="925" y="15888"/>
                  </a:cubicBezTo>
                  <a:cubicBezTo>
                    <a:pt x="5467" y="21441"/>
                    <a:pt x="18782" y="16061"/>
                    <a:pt x="21447" y="9400"/>
                  </a:cubicBezTo>
                  <a:cubicBezTo>
                    <a:pt x="22671" y="6341"/>
                    <a:pt x="18473" y="1177"/>
                    <a:pt x="15224" y="1721"/>
                  </a:cubicBezTo>
                </a:path>
              </a:pathLst>
            </a:custGeom>
            <a:noFill/>
            <a:ln cap="flat" cmpd="sng" w="3810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1290" name="Google Shape;1290;g6ec375cd00_1_239"/>
            <p:cNvSpPr/>
            <p:nvPr/>
          </p:nvSpPr>
          <p:spPr>
            <a:xfrm>
              <a:off x="7603275" y="2088675"/>
              <a:ext cx="327700" cy="221775"/>
            </a:xfrm>
            <a:custGeom>
              <a:rect b="b" l="l" r="r" t="t"/>
              <a:pathLst>
                <a:path extrusionOk="0" h="8871" w="13108">
                  <a:moveTo>
                    <a:pt x="13108" y="0"/>
                  </a:moveTo>
                  <a:cubicBezTo>
                    <a:pt x="10395" y="4525"/>
                    <a:pt x="4525" y="6158"/>
                    <a:pt x="0" y="8871"/>
                  </a:cubicBezTo>
                </a:path>
              </a:pathLst>
            </a:custGeom>
            <a:noFill/>
            <a:ln cap="flat" cmpd="sng" w="3810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1291" name="Google Shape;1291;g6ec375cd00_1_239"/>
            <p:cNvSpPr/>
            <p:nvPr/>
          </p:nvSpPr>
          <p:spPr>
            <a:xfrm>
              <a:off x="7728698" y="2088675"/>
              <a:ext cx="50025" cy="268825"/>
            </a:xfrm>
            <a:custGeom>
              <a:rect b="b" l="l" r="r" t="t"/>
              <a:pathLst>
                <a:path extrusionOk="0" h="10753" w="2001">
                  <a:moveTo>
                    <a:pt x="2001" y="0"/>
                  </a:moveTo>
                  <a:cubicBezTo>
                    <a:pt x="2001" y="3433"/>
                    <a:pt x="-1222" y="13139"/>
                    <a:pt x="544" y="10195"/>
                  </a:cubicBezTo>
                </a:path>
              </a:pathLst>
            </a:custGeom>
            <a:noFill/>
            <a:ln cap="flat" cmpd="sng" w="3810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grpSp>
          <p:nvGrpSpPr>
            <p:cNvPr id="1292" name="Google Shape;1292;g6ec375cd00_1_239"/>
            <p:cNvGrpSpPr/>
            <p:nvPr/>
          </p:nvGrpSpPr>
          <p:grpSpPr>
            <a:xfrm>
              <a:off x="8096500" y="1870200"/>
              <a:ext cx="397200" cy="418836"/>
              <a:chOff x="8096500" y="1870200"/>
              <a:chExt cx="397200" cy="418836"/>
            </a:xfrm>
          </p:grpSpPr>
          <p:sp>
            <p:nvSpPr>
              <p:cNvPr id="1293" name="Google Shape;1293;g6ec375cd00_1_239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rect b="b" l="l" r="r" t="t"/>
                <a:pathLst>
                  <a:path extrusionOk="0" h="2913" w="12976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1294" name="Google Shape;1294;g6ec375cd00_1_239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rect b="b" l="l" r="r" t="t"/>
                <a:pathLst>
                  <a:path extrusionOk="0" h="5164" w="2516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1295" name="Google Shape;1295;g6ec375cd00_1_239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rect b="b" l="l" r="r" t="t"/>
                <a:pathLst>
                  <a:path extrusionOk="0" h="10554" w="15311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  <p:grpSp>
          <p:nvGrpSpPr>
            <p:cNvPr id="1296" name="Google Shape;1296;g6ec375cd00_1_239"/>
            <p:cNvGrpSpPr/>
            <p:nvPr/>
          </p:nvGrpSpPr>
          <p:grpSpPr>
            <a:xfrm>
              <a:off x="8603075" y="1870200"/>
              <a:ext cx="397200" cy="418836"/>
              <a:chOff x="8096500" y="1870200"/>
              <a:chExt cx="397200" cy="418836"/>
            </a:xfrm>
          </p:grpSpPr>
          <p:sp>
            <p:nvSpPr>
              <p:cNvPr id="1297" name="Google Shape;1297;g6ec375cd00_1_239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rect b="b" l="l" r="r" t="t"/>
                <a:pathLst>
                  <a:path extrusionOk="0" h="2913" w="12976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1298" name="Google Shape;1298;g6ec375cd00_1_239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rect b="b" l="l" r="r" t="t"/>
                <a:pathLst>
                  <a:path extrusionOk="0" h="5164" w="2516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1299" name="Google Shape;1299;g6ec375cd00_1_239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rect b="b" l="l" r="r" t="t"/>
                <a:pathLst>
                  <a:path extrusionOk="0" h="10554" w="15311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  <p:grpSp>
          <p:nvGrpSpPr>
            <p:cNvPr id="1300" name="Google Shape;1300;g6ec375cd00_1_239"/>
            <p:cNvGrpSpPr/>
            <p:nvPr/>
          </p:nvGrpSpPr>
          <p:grpSpPr>
            <a:xfrm>
              <a:off x="9137475" y="1870200"/>
              <a:ext cx="397200" cy="418836"/>
              <a:chOff x="8096500" y="1870200"/>
              <a:chExt cx="397200" cy="418836"/>
            </a:xfrm>
          </p:grpSpPr>
          <p:sp>
            <p:nvSpPr>
              <p:cNvPr id="1301" name="Google Shape;1301;g6ec375cd00_1_239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rect b="b" l="l" r="r" t="t"/>
                <a:pathLst>
                  <a:path extrusionOk="0" h="2913" w="12976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1302" name="Google Shape;1302;g6ec375cd00_1_239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rect b="b" l="l" r="r" t="t"/>
                <a:pathLst>
                  <a:path extrusionOk="0" h="5164" w="2516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1303" name="Google Shape;1303;g6ec375cd00_1_239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rect b="b" l="l" r="r" t="t"/>
                <a:pathLst>
                  <a:path extrusionOk="0" h="10554" w="15311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  <p:grpSp>
          <p:nvGrpSpPr>
            <p:cNvPr id="1304" name="Google Shape;1304;g6ec375cd00_1_239"/>
            <p:cNvGrpSpPr/>
            <p:nvPr/>
          </p:nvGrpSpPr>
          <p:grpSpPr>
            <a:xfrm>
              <a:off x="9712225" y="1937075"/>
              <a:ext cx="397200" cy="418836"/>
              <a:chOff x="8096500" y="1870200"/>
              <a:chExt cx="397200" cy="418836"/>
            </a:xfrm>
          </p:grpSpPr>
          <p:sp>
            <p:nvSpPr>
              <p:cNvPr id="1305" name="Google Shape;1305;g6ec375cd00_1_239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rect b="b" l="l" r="r" t="t"/>
                <a:pathLst>
                  <a:path extrusionOk="0" h="2913" w="12976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1306" name="Google Shape;1306;g6ec375cd00_1_239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rect b="b" l="l" r="r" t="t"/>
                <a:pathLst>
                  <a:path extrusionOk="0" h="5164" w="2516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1307" name="Google Shape;1307;g6ec375cd00_1_239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rect b="b" l="l" r="r" t="t"/>
                <a:pathLst>
                  <a:path extrusionOk="0" h="10554" w="15311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</p:grpSp>
      <p:cxnSp>
        <p:nvCxnSpPr>
          <p:cNvPr id="1308" name="Google Shape;1308;g6ec375cd00_1_239"/>
          <p:cNvCxnSpPr/>
          <p:nvPr/>
        </p:nvCxnSpPr>
        <p:spPr>
          <a:xfrm flipH="1">
            <a:off x="11887350" y="3810000"/>
            <a:ext cx="247500" cy="477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309" name="Google Shape;1309;g6ec375cd00_1_239"/>
          <p:cNvSpPr/>
          <p:nvPr/>
        </p:nvSpPr>
        <p:spPr>
          <a:xfrm>
            <a:off x="5986050" y="3905750"/>
            <a:ext cx="1625400" cy="435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0x20014000</a:t>
            </a:r>
            <a:endParaRPr sz="1800"/>
          </a:p>
        </p:txBody>
      </p:sp>
      <p:sp>
        <p:nvSpPr>
          <p:cNvPr id="1310" name="Google Shape;1310;g6ec375cd00_1_239"/>
          <p:cNvSpPr txBox="1"/>
          <p:nvPr/>
        </p:nvSpPr>
        <p:spPr>
          <a:xfrm>
            <a:off x="2938950" y="3905750"/>
            <a:ext cx="3047100" cy="43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>
                <a:latin typeface="Twentieth Century"/>
                <a:ea typeface="Twentieth Century"/>
                <a:cs typeface="Twentieth Century"/>
                <a:sym typeface="Twentieth Century"/>
              </a:rPr>
              <a:t>Stackpointer SP (Register R13)</a:t>
            </a:r>
            <a:endParaRPr sz="1800"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cxnSp>
        <p:nvCxnSpPr>
          <p:cNvPr id="1311" name="Google Shape;1311;g6ec375cd00_1_239"/>
          <p:cNvCxnSpPr>
            <a:stCxn id="1309" idx="3"/>
          </p:cNvCxnSpPr>
          <p:nvPr/>
        </p:nvCxnSpPr>
        <p:spPr>
          <a:xfrm flipH="1" rot="10800000">
            <a:off x="7611450" y="4114850"/>
            <a:ext cx="363300" cy="84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15" name="Shape 1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6" name="Google Shape;1316;g6ec375cd00_1_303"/>
          <p:cNvSpPr txBox="1"/>
          <p:nvPr>
            <p:ph idx="4294967295" type="ctrTitle"/>
          </p:nvPr>
        </p:nvSpPr>
        <p:spPr>
          <a:xfrm>
            <a:off x="8168925" y="5524900"/>
            <a:ext cx="2709900" cy="48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wentieth Century"/>
              <a:buNone/>
            </a:pPr>
            <a:r>
              <a:rPr lang="de-DE"/>
              <a:t>Stapel Stack</a:t>
            </a:r>
            <a:endParaRPr b="0" i="0" sz="36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317" name="Google Shape;1317;g6ec375cd00_1_303"/>
          <p:cNvSpPr/>
          <p:nvPr/>
        </p:nvSpPr>
        <p:spPr>
          <a:xfrm>
            <a:off x="236000" y="2204400"/>
            <a:ext cx="2709900" cy="4212600"/>
          </a:xfrm>
          <a:prstGeom prst="wedgeRoundRectCallout">
            <a:avLst>
              <a:gd fmla="val 83373" name="adj1"/>
              <a:gd fmla="val 26514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>
                <a:solidFill>
                  <a:srgbClr val="0000FF"/>
                </a:solidFill>
              </a:rPr>
              <a:t>Weil R13 eine Referenz, eine Adresse speichert und weil dies die letzte, für den Stack verwendete Adresse ist, </a:t>
            </a:r>
            <a:r>
              <a:rPr lang="de-DE" sz="2400">
                <a:solidFill>
                  <a:srgbClr val="0000FF"/>
                </a:solidFill>
              </a:rPr>
              <a:t> heißt R13 auch </a:t>
            </a:r>
            <a:r>
              <a:rPr lang="de-DE" sz="2400">
                <a:solidFill>
                  <a:srgbClr val="FF0000"/>
                </a:solidFill>
              </a:rPr>
              <a:t>Stackpointer SP</a:t>
            </a:r>
            <a:endParaRPr b="0" i="0" sz="2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318" name="Google Shape;1318;g6ec375cd00_1_303"/>
          <p:cNvCxnSpPr/>
          <p:nvPr/>
        </p:nvCxnSpPr>
        <p:spPr>
          <a:xfrm flipH="1" rot="10800000">
            <a:off x="11094100" y="4646925"/>
            <a:ext cx="186000" cy="1566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19" name="Google Shape;1319;g6ec375cd00_1_303"/>
          <p:cNvCxnSpPr/>
          <p:nvPr/>
        </p:nvCxnSpPr>
        <p:spPr>
          <a:xfrm flipH="1" rot="10800000">
            <a:off x="7425425" y="4505350"/>
            <a:ext cx="261300" cy="3471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20" name="Google Shape;1320;g6ec375cd00_1_303"/>
          <p:cNvCxnSpPr/>
          <p:nvPr/>
        </p:nvCxnSpPr>
        <p:spPr>
          <a:xfrm flipH="1" rot="10800000">
            <a:off x="11309350" y="4069775"/>
            <a:ext cx="812400" cy="8316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321" name="Google Shape;1321;g6ec375cd00_1_303"/>
          <p:cNvSpPr/>
          <p:nvPr/>
        </p:nvSpPr>
        <p:spPr>
          <a:xfrm>
            <a:off x="7288450" y="5194770"/>
            <a:ext cx="3727375" cy="177725"/>
          </a:xfrm>
          <a:custGeom>
            <a:rect b="b" l="l" r="r" t="t"/>
            <a:pathLst>
              <a:path extrusionOk="0" h="7109" w="149095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322" name="Google Shape;1322;g6ec375cd00_1_303"/>
          <p:cNvSpPr/>
          <p:nvPr/>
        </p:nvSpPr>
        <p:spPr>
          <a:xfrm>
            <a:off x="7440850" y="5347170"/>
            <a:ext cx="3727375" cy="177725"/>
          </a:xfrm>
          <a:custGeom>
            <a:rect b="b" l="l" r="r" t="t"/>
            <a:pathLst>
              <a:path extrusionOk="0" h="7109" w="149095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323" name="Google Shape;1323;g6ec375cd00_1_303"/>
          <p:cNvSpPr/>
          <p:nvPr/>
        </p:nvSpPr>
        <p:spPr>
          <a:xfrm>
            <a:off x="7440850" y="5017045"/>
            <a:ext cx="3727375" cy="177725"/>
          </a:xfrm>
          <a:custGeom>
            <a:rect b="b" l="l" r="r" t="t"/>
            <a:pathLst>
              <a:path extrusionOk="0" h="7109" w="149095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324" name="Google Shape;1324;g6ec375cd00_1_303"/>
          <p:cNvSpPr/>
          <p:nvPr/>
        </p:nvSpPr>
        <p:spPr>
          <a:xfrm>
            <a:off x="7288450" y="4898670"/>
            <a:ext cx="3727375" cy="177725"/>
          </a:xfrm>
          <a:custGeom>
            <a:rect b="b" l="l" r="r" t="t"/>
            <a:pathLst>
              <a:path extrusionOk="0" h="7109" w="149095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325" name="Google Shape;1325;g6ec375cd00_1_303"/>
          <p:cNvSpPr/>
          <p:nvPr/>
        </p:nvSpPr>
        <p:spPr>
          <a:xfrm>
            <a:off x="7585000" y="4756445"/>
            <a:ext cx="3727375" cy="177725"/>
          </a:xfrm>
          <a:custGeom>
            <a:rect b="b" l="l" r="r" t="t"/>
            <a:pathLst>
              <a:path extrusionOk="0" h="7109" w="149095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326" name="Google Shape;1326;g6ec375cd00_1_303"/>
          <p:cNvSpPr/>
          <p:nvPr/>
        </p:nvSpPr>
        <p:spPr>
          <a:xfrm>
            <a:off x="7375400" y="4686920"/>
            <a:ext cx="3727375" cy="177725"/>
          </a:xfrm>
          <a:custGeom>
            <a:rect b="b" l="l" r="r" t="t"/>
            <a:pathLst>
              <a:path extrusionOk="0" h="7109" w="149095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cxnSp>
        <p:nvCxnSpPr>
          <p:cNvPr id="1327" name="Google Shape;1327;g6ec375cd00_1_303"/>
          <p:cNvCxnSpPr/>
          <p:nvPr/>
        </p:nvCxnSpPr>
        <p:spPr>
          <a:xfrm flipH="1" rot="10800000">
            <a:off x="7689575" y="4505275"/>
            <a:ext cx="159000" cy="1515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28" name="Google Shape;1328;g6ec375cd00_1_303"/>
          <p:cNvCxnSpPr/>
          <p:nvPr/>
        </p:nvCxnSpPr>
        <p:spPr>
          <a:xfrm flipH="1" rot="10800000">
            <a:off x="11392150" y="3809900"/>
            <a:ext cx="772800" cy="7728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329" name="Google Shape;1329;g6ec375cd00_1_303"/>
          <p:cNvSpPr/>
          <p:nvPr/>
        </p:nvSpPr>
        <p:spPr>
          <a:xfrm>
            <a:off x="7664775" y="4495845"/>
            <a:ext cx="3727375" cy="177725"/>
          </a:xfrm>
          <a:custGeom>
            <a:rect b="b" l="l" r="r" t="t"/>
            <a:pathLst>
              <a:path extrusionOk="0" h="7109" w="149095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cxnSp>
        <p:nvCxnSpPr>
          <p:cNvPr id="1330" name="Google Shape;1330;g6ec375cd00_1_303"/>
          <p:cNvCxnSpPr/>
          <p:nvPr/>
        </p:nvCxnSpPr>
        <p:spPr>
          <a:xfrm flipH="1">
            <a:off x="11876900" y="4079575"/>
            <a:ext cx="215100" cy="195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31" name="Google Shape;1331;g6ec375cd00_1_303"/>
          <p:cNvCxnSpPr/>
          <p:nvPr/>
        </p:nvCxnSpPr>
        <p:spPr>
          <a:xfrm flipH="1" rot="10800000">
            <a:off x="11025625" y="4921025"/>
            <a:ext cx="117300" cy="1173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32" name="Google Shape;1332;g6ec375cd00_1_303"/>
          <p:cNvCxnSpPr/>
          <p:nvPr/>
        </p:nvCxnSpPr>
        <p:spPr>
          <a:xfrm flipH="1" rot="10800000">
            <a:off x="11191950" y="4373150"/>
            <a:ext cx="782700" cy="7728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33" name="Google Shape;1333;g6ec375cd00_1_303"/>
          <p:cNvCxnSpPr/>
          <p:nvPr/>
        </p:nvCxnSpPr>
        <p:spPr>
          <a:xfrm rot="10800000">
            <a:off x="11866975" y="4363300"/>
            <a:ext cx="1272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34" name="Google Shape;1334;g6ec375cd00_1_303"/>
          <p:cNvCxnSpPr/>
          <p:nvPr/>
        </p:nvCxnSpPr>
        <p:spPr>
          <a:xfrm flipH="1" rot="10800000">
            <a:off x="11035400" y="5087325"/>
            <a:ext cx="205500" cy="2445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35" name="Google Shape;1335;g6ec375cd00_1_303"/>
          <p:cNvCxnSpPr/>
          <p:nvPr/>
        </p:nvCxnSpPr>
        <p:spPr>
          <a:xfrm flipH="1" rot="10800000">
            <a:off x="11152800" y="4559025"/>
            <a:ext cx="861000" cy="9489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36" name="Google Shape;1336;g6ec375cd00_1_303"/>
          <p:cNvCxnSpPr/>
          <p:nvPr/>
        </p:nvCxnSpPr>
        <p:spPr>
          <a:xfrm rot="10800000">
            <a:off x="11818200" y="4549175"/>
            <a:ext cx="2151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37" name="Google Shape;1337;g6ec375cd00_1_303"/>
          <p:cNvCxnSpPr/>
          <p:nvPr/>
        </p:nvCxnSpPr>
        <p:spPr>
          <a:xfrm flipH="1" rot="10800000">
            <a:off x="7611300" y="4852525"/>
            <a:ext cx="68400" cy="684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38" name="Google Shape;1338;g6ec375cd00_1_303"/>
          <p:cNvCxnSpPr/>
          <p:nvPr/>
        </p:nvCxnSpPr>
        <p:spPr>
          <a:xfrm flipH="1" rot="10800000">
            <a:off x="7327600" y="4871975"/>
            <a:ext cx="205500" cy="2055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39" name="Google Shape;1339;g6ec375cd00_1_303"/>
          <p:cNvCxnSpPr/>
          <p:nvPr/>
        </p:nvCxnSpPr>
        <p:spPr>
          <a:xfrm flipH="1" rot="10800000">
            <a:off x="7474350" y="5067650"/>
            <a:ext cx="137100" cy="1272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40" name="Google Shape;1340;g6ec375cd00_1_303"/>
          <p:cNvCxnSpPr/>
          <p:nvPr/>
        </p:nvCxnSpPr>
        <p:spPr>
          <a:xfrm flipH="1" rot="10800000">
            <a:off x="7308025" y="5077450"/>
            <a:ext cx="166200" cy="3033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41" name="Google Shape;1341;g6ec375cd00_1_303"/>
          <p:cNvCxnSpPr/>
          <p:nvPr/>
        </p:nvCxnSpPr>
        <p:spPr>
          <a:xfrm flipH="1" rot="10800000">
            <a:off x="7435200" y="5331950"/>
            <a:ext cx="176100" cy="1662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342" name="Google Shape;1342;g6ec375cd00_1_30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38175" y="1477875"/>
            <a:ext cx="2827349" cy="1779926"/>
          </a:xfrm>
          <a:prstGeom prst="rect">
            <a:avLst/>
          </a:prstGeom>
          <a:noFill/>
          <a:ln>
            <a:noFill/>
          </a:ln>
        </p:spPr>
      </p:pic>
      <p:sp>
        <p:nvSpPr>
          <p:cNvPr id="1343" name="Google Shape;1343;g6ec375cd00_1_303"/>
          <p:cNvSpPr txBox="1"/>
          <p:nvPr/>
        </p:nvSpPr>
        <p:spPr>
          <a:xfrm>
            <a:off x="3541500" y="2651250"/>
            <a:ext cx="733800" cy="48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400">
                <a:latin typeface="Twentieth Century"/>
                <a:ea typeface="Twentieth Century"/>
                <a:cs typeface="Twentieth Century"/>
                <a:sym typeface="Twentieth Century"/>
              </a:rPr>
              <a:t>R0</a:t>
            </a:r>
            <a:endParaRPr sz="2400"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pic>
        <p:nvPicPr>
          <p:cNvPr id="1344" name="Google Shape;1344;g6ec375cd00_1_30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162585" y="4264802"/>
            <a:ext cx="1823474" cy="2342473"/>
          </a:xfrm>
          <a:prstGeom prst="rect">
            <a:avLst/>
          </a:prstGeom>
          <a:noFill/>
          <a:ln>
            <a:noFill/>
          </a:ln>
        </p:spPr>
      </p:pic>
      <p:sp>
        <p:nvSpPr>
          <p:cNvPr id="1345" name="Google Shape;1345;g6ec375cd00_1_303"/>
          <p:cNvSpPr txBox="1"/>
          <p:nvPr/>
        </p:nvSpPr>
        <p:spPr>
          <a:xfrm>
            <a:off x="3262650" y="1897275"/>
            <a:ext cx="1291500" cy="38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de-DE" sz="2400">
                <a:latin typeface="Twentieth Century"/>
                <a:ea typeface="Twentieth Century"/>
                <a:cs typeface="Twentieth Century"/>
                <a:sym typeface="Twentieth Century"/>
              </a:rPr>
              <a:t>0x1234</a:t>
            </a:r>
            <a:endParaRPr b="1" sz="2400"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grpSp>
        <p:nvGrpSpPr>
          <p:cNvPr id="1346" name="Google Shape;1346;g6ec375cd00_1_303"/>
          <p:cNvGrpSpPr/>
          <p:nvPr/>
        </p:nvGrpSpPr>
        <p:grpSpPr>
          <a:xfrm>
            <a:off x="7533088" y="3562582"/>
            <a:ext cx="4527225" cy="976750"/>
            <a:chOff x="6488588" y="1674495"/>
            <a:chExt cx="4527225" cy="976750"/>
          </a:xfrm>
        </p:grpSpPr>
        <p:grpSp>
          <p:nvGrpSpPr>
            <p:cNvPr id="1347" name="Google Shape;1347;g6ec375cd00_1_303"/>
            <p:cNvGrpSpPr/>
            <p:nvPr/>
          </p:nvGrpSpPr>
          <p:grpSpPr>
            <a:xfrm>
              <a:off x="6488588" y="1674495"/>
              <a:ext cx="4527225" cy="976750"/>
              <a:chOff x="7664775" y="3696820"/>
              <a:chExt cx="4527225" cy="976750"/>
            </a:xfrm>
          </p:grpSpPr>
          <p:sp>
            <p:nvSpPr>
              <p:cNvPr id="1348" name="Google Shape;1348;g6ec375cd00_1_303"/>
              <p:cNvSpPr/>
              <p:nvPr/>
            </p:nvSpPr>
            <p:spPr>
              <a:xfrm>
                <a:off x="8464625" y="3696820"/>
                <a:ext cx="3727375" cy="177725"/>
              </a:xfrm>
              <a:custGeom>
                <a:rect b="b" l="l" r="r" t="t"/>
                <a:pathLst>
                  <a:path extrusionOk="0" h="7109" w="149095">
                    <a:moveTo>
                      <a:pt x="0" y="7109"/>
                    </a:moveTo>
                    <a:cubicBezTo>
                      <a:pt x="11936" y="5935"/>
                      <a:pt x="46764" y="326"/>
                      <a:pt x="71613" y="65"/>
                    </a:cubicBezTo>
                    <a:cubicBezTo>
                      <a:pt x="96462" y="-196"/>
                      <a:pt x="136181" y="4631"/>
                      <a:pt x="149095" y="554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cxnSp>
            <p:nvCxnSpPr>
              <p:cNvPr id="1349" name="Google Shape;1349;g6ec375cd00_1_303"/>
              <p:cNvCxnSpPr/>
              <p:nvPr/>
            </p:nvCxnSpPr>
            <p:spPr>
              <a:xfrm flipH="1" rot="10800000">
                <a:off x="7689575" y="3883975"/>
                <a:ext cx="772800" cy="77280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350" name="Google Shape;1350;g6ec375cd00_1_303"/>
              <p:cNvCxnSpPr/>
              <p:nvPr/>
            </p:nvCxnSpPr>
            <p:spPr>
              <a:xfrm flipH="1" rot="10800000">
                <a:off x="11392150" y="3809900"/>
                <a:ext cx="772800" cy="77280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1351" name="Google Shape;1351;g6ec375cd00_1_303"/>
              <p:cNvSpPr/>
              <p:nvPr/>
            </p:nvSpPr>
            <p:spPr>
              <a:xfrm>
                <a:off x="7664775" y="4495845"/>
                <a:ext cx="3727375" cy="177725"/>
              </a:xfrm>
              <a:custGeom>
                <a:rect b="b" l="l" r="r" t="t"/>
                <a:pathLst>
                  <a:path extrusionOk="0" h="7109" w="149095">
                    <a:moveTo>
                      <a:pt x="0" y="7109"/>
                    </a:moveTo>
                    <a:cubicBezTo>
                      <a:pt x="11936" y="5935"/>
                      <a:pt x="46764" y="326"/>
                      <a:pt x="71613" y="65"/>
                    </a:cubicBezTo>
                    <a:cubicBezTo>
                      <a:pt x="96462" y="-196"/>
                      <a:pt x="136181" y="4631"/>
                      <a:pt x="149095" y="554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  <p:sp>
          <p:nvSpPr>
            <p:cNvPr id="1352" name="Google Shape;1352;g6ec375cd00_1_303"/>
            <p:cNvSpPr/>
            <p:nvPr/>
          </p:nvSpPr>
          <p:spPr>
            <a:xfrm>
              <a:off x="7067094" y="1939725"/>
              <a:ext cx="541700" cy="456000"/>
            </a:xfrm>
            <a:custGeom>
              <a:rect b="b" l="l" r="r" t="t"/>
              <a:pathLst>
                <a:path extrusionOk="0" h="18240" w="21668">
                  <a:moveTo>
                    <a:pt x="17475" y="0"/>
                  </a:moveTo>
                  <a:cubicBezTo>
                    <a:pt x="11759" y="5080"/>
                    <a:pt x="-3917" y="9969"/>
                    <a:pt x="925" y="15888"/>
                  </a:cubicBezTo>
                  <a:cubicBezTo>
                    <a:pt x="5467" y="21441"/>
                    <a:pt x="18782" y="16061"/>
                    <a:pt x="21447" y="9400"/>
                  </a:cubicBezTo>
                  <a:cubicBezTo>
                    <a:pt x="22671" y="6341"/>
                    <a:pt x="18473" y="1177"/>
                    <a:pt x="15224" y="1721"/>
                  </a:cubicBezTo>
                </a:path>
              </a:pathLst>
            </a:custGeom>
            <a:noFill/>
            <a:ln cap="flat" cmpd="sng" w="3810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1353" name="Google Shape;1353;g6ec375cd00_1_303"/>
            <p:cNvSpPr/>
            <p:nvPr/>
          </p:nvSpPr>
          <p:spPr>
            <a:xfrm>
              <a:off x="7603275" y="2088675"/>
              <a:ext cx="327700" cy="221775"/>
            </a:xfrm>
            <a:custGeom>
              <a:rect b="b" l="l" r="r" t="t"/>
              <a:pathLst>
                <a:path extrusionOk="0" h="8871" w="13108">
                  <a:moveTo>
                    <a:pt x="13108" y="0"/>
                  </a:moveTo>
                  <a:cubicBezTo>
                    <a:pt x="10395" y="4525"/>
                    <a:pt x="4525" y="6158"/>
                    <a:pt x="0" y="8871"/>
                  </a:cubicBezTo>
                </a:path>
              </a:pathLst>
            </a:custGeom>
            <a:noFill/>
            <a:ln cap="flat" cmpd="sng" w="3810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1354" name="Google Shape;1354;g6ec375cd00_1_303"/>
            <p:cNvSpPr/>
            <p:nvPr/>
          </p:nvSpPr>
          <p:spPr>
            <a:xfrm>
              <a:off x="7728698" y="2088675"/>
              <a:ext cx="50025" cy="268825"/>
            </a:xfrm>
            <a:custGeom>
              <a:rect b="b" l="l" r="r" t="t"/>
              <a:pathLst>
                <a:path extrusionOk="0" h="10753" w="2001">
                  <a:moveTo>
                    <a:pt x="2001" y="0"/>
                  </a:moveTo>
                  <a:cubicBezTo>
                    <a:pt x="2001" y="3433"/>
                    <a:pt x="-1222" y="13139"/>
                    <a:pt x="544" y="10195"/>
                  </a:cubicBezTo>
                </a:path>
              </a:pathLst>
            </a:custGeom>
            <a:noFill/>
            <a:ln cap="flat" cmpd="sng" w="3810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grpSp>
          <p:nvGrpSpPr>
            <p:cNvPr id="1355" name="Google Shape;1355;g6ec375cd00_1_303"/>
            <p:cNvGrpSpPr/>
            <p:nvPr/>
          </p:nvGrpSpPr>
          <p:grpSpPr>
            <a:xfrm>
              <a:off x="8096500" y="1870200"/>
              <a:ext cx="397200" cy="418836"/>
              <a:chOff x="8096500" y="1870200"/>
              <a:chExt cx="397200" cy="418836"/>
            </a:xfrm>
          </p:grpSpPr>
          <p:sp>
            <p:nvSpPr>
              <p:cNvPr id="1356" name="Google Shape;1356;g6ec375cd00_1_303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rect b="b" l="l" r="r" t="t"/>
                <a:pathLst>
                  <a:path extrusionOk="0" h="2913" w="12976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1357" name="Google Shape;1357;g6ec375cd00_1_303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rect b="b" l="l" r="r" t="t"/>
                <a:pathLst>
                  <a:path extrusionOk="0" h="5164" w="2516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1358" name="Google Shape;1358;g6ec375cd00_1_303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rect b="b" l="l" r="r" t="t"/>
                <a:pathLst>
                  <a:path extrusionOk="0" h="10554" w="15311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  <p:grpSp>
          <p:nvGrpSpPr>
            <p:cNvPr id="1359" name="Google Shape;1359;g6ec375cd00_1_303"/>
            <p:cNvGrpSpPr/>
            <p:nvPr/>
          </p:nvGrpSpPr>
          <p:grpSpPr>
            <a:xfrm>
              <a:off x="8603075" y="1870200"/>
              <a:ext cx="397200" cy="418836"/>
              <a:chOff x="8096500" y="1870200"/>
              <a:chExt cx="397200" cy="418836"/>
            </a:xfrm>
          </p:grpSpPr>
          <p:sp>
            <p:nvSpPr>
              <p:cNvPr id="1360" name="Google Shape;1360;g6ec375cd00_1_303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rect b="b" l="l" r="r" t="t"/>
                <a:pathLst>
                  <a:path extrusionOk="0" h="2913" w="12976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1361" name="Google Shape;1361;g6ec375cd00_1_303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rect b="b" l="l" r="r" t="t"/>
                <a:pathLst>
                  <a:path extrusionOk="0" h="5164" w="2516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1362" name="Google Shape;1362;g6ec375cd00_1_303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rect b="b" l="l" r="r" t="t"/>
                <a:pathLst>
                  <a:path extrusionOk="0" h="10554" w="15311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  <p:grpSp>
          <p:nvGrpSpPr>
            <p:cNvPr id="1363" name="Google Shape;1363;g6ec375cd00_1_303"/>
            <p:cNvGrpSpPr/>
            <p:nvPr/>
          </p:nvGrpSpPr>
          <p:grpSpPr>
            <a:xfrm>
              <a:off x="9137475" y="1870200"/>
              <a:ext cx="397200" cy="418836"/>
              <a:chOff x="8096500" y="1870200"/>
              <a:chExt cx="397200" cy="418836"/>
            </a:xfrm>
          </p:grpSpPr>
          <p:sp>
            <p:nvSpPr>
              <p:cNvPr id="1364" name="Google Shape;1364;g6ec375cd00_1_303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rect b="b" l="l" r="r" t="t"/>
                <a:pathLst>
                  <a:path extrusionOk="0" h="2913" w="12976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1365" name="Google Shape;1365;g6ec375cd00_1_303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rect b="b" l="l" r="r" t="t"/>
                <a:pathLst>
                  <a:path extrusionOk="0" h="5164" w="2516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1366" name="Google Shape;1366;g6ec375cd00_1_303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rect b="b" l="l" r="r" t="t"/>
                <a:pathLst>
                  <a:path extrusionOk="0" h="10554" w="15311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  <p:grpSp>
          <p:nvGrpSpPr>
            <p:cNvPr id="1367" name="Google Shape;1367;g6ec375cd00_1_303"/>
            <p:cNvGrpSpPr/>
            <p:nvPr/>
          </p:nvGrpSpPr>
          <p:grpSpPr>
            <a:xfrm>
              <a:off x="9712225" y="1937075"/>
              <a:ext cx="397200" cy="418836"/>
              <a:chOff x="8096500" y="1870200"/>
              <a:chExt cx="397200" cy="418836"/>
            </a:xfrm>
          </p:grpSpPr>
          <p:sp>
            <p:nvSpPr>
              <p:cNvPr id="1368" name="Google Shape;1368;g6ec375cd00_1_303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rect b="b" l="l" r="r" t="t"/>
                <a:pathLst>
                  <a:path extrusionOk="0" h="2913" w="12976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1369" name="Google Shape;1369;g6ec375cd00_1_303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rect b="b" l="l" r="r" t="t"/>
                <a:pathLst>
                  <a:path extrusionOk="0" h="5164" w="2516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1370" name="Google Shape;1370;g6ec375cd00_1_303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rect b="b" l="l" r="r" t="t"/>
                <a:pathLst>
                  <a:path extrusionOk="0" h="10554" w="15311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</p:grpSp>
      <p:cxnSp>
        <p:nvCxnSpPr>
          <p:cNvPr id="1371" name="Google Shape;1371;g6ec375cd00_1_303"/>
          <p:cNvCxnSpPr/>
          <p:nvPr/>
        </p:nvCxnSpPr>
        <p:spPr>
          <a:xfrm flipH="1">
            <a:off x="11887350" y="3810000"/>
            <a:ext cx="247500" cy="477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372" name="Google Shape;1372;g6ec375cd00_1_303"/>
          <p:cNvSpPr/>
          <p:nvPr/>
        </p:nvSpPr>
        <p:spPr>
          <a:xfrm>
            <a:off x="5986050" y="3905750"/>
            <a:ext cx="1625400" cy="435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0x20014000</a:t>
            </a:r>
            <a:endParaRPr sz="1800"/>
          </a:p>
        </p:txBody>
      </p:sp>
      <p:sp>
        <p:nvSpPr>
          <p:cNvPr id="1373" name="Google Shape;1373;g6ec375cd00_1_303"/>
          <p:cNvSpPr txBox="1"/>
          <p:nvPr/>
        </p:nvSpPr>
        <p:spPr>
          <a:xfrm>
            <a:off x="2938950" y="3905750"/>
            <a:ext cx="3047100" cy="43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>
                <a:latin typeface="Twentieth Century"/>
                <a:ea typeface="Twentieth Century"/>
                <a:cs typeface="Twentieth Century"/>
                <a:sym typeface="Twentieth Century"/>
              </a:rPr>
              <a:t>Stackpointer SP (Register R13)</a:t>
            </a:r>
            <a:endParaRPr sz="1800"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cxnSp>
        <p:nvCxnSpPr>
          <p:cNvPr id="1374" name="Google Shape;1374;g6ec375cd00_1_303"/>
          <p:cNvCxnSpPr>
            <a:stCxn id="1372" idx="3"/>
          </p:cNvCxnSpPr>
          <p:nvPr/>
        </p:nvCxnSpPr>
        <p:spPr>
          <a:xfrm flipH="1" rot="10800000">
            <a:off x="7611450" y="4114850"/>
            <a:ext cx="363300" cy="84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78" name="Shape 1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9" name="Google Shape;1379;g6ec375cd00_1_365"/>
          <p:cNvSpPr txBox="1"/>
          <p:nvPr>
            <p:ph idx="4294967295" type="ctrTitle"/>
          </p:nvPr>
        </p:nvSpPr>
        <p:spPr>
          <a:xfrm>
            <a:off x="8168925" y="5524900"/>
            <a:ext cx="2709900" cy="48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wentieth Century"/>
              <a:buNone/>
            </a:pPr>
            <a:r>
              <a:rPr lang="de-DE"/>
              <a:t>Stapel Stack</a:t>
            </a:r>
            <a:endParaRPr b="0" i="0" sz="36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cxnSp>
        <p:nvCxnSpPr>
          <p:cNvPr id="1380" name="Google Shape;1380;g6ec375cd00_1_365"/>
          <p:cNvCxnSpPr/>
          <p:nvPr/>
        </p:nvCxnSpPr>
        <p:spPr>
          <a:xfrm flipH="1" rot="10800000">
            <a:off x="11094100" y="4646925"/>
            <a:ext cx="186000" cy="1566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81" name="Google Shape;1381;g6ec375cd00_1_365"/>
          <p:cNvCxnSpPr/>
          <p:nvPr/>
        </p:nvCxnSpPr>
        <p:spPr>
          <a:xfrm flipH="1" rot="10800000">
            <a:off x="7425425" y="4505350"/>
            <a:ext cx="261300" cy="3471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82" name="Google Shape;1382;g6ec375cd00_1_365"/>
          <p:cNvCxnSpPr/>
          <p:nvPr/>
        </p:nvCxnSpPr>
        <p:spPr>
          <a:xfrm flipH="1" rot="10800000">
            <a:off x="11309350" y="4069775"/>
            <a:ext cx="812400" cy="8316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383" name="Google Shape;1383;g6ec375cd00_1_365"/>
          <p:cNvSpPr/>
          <p:nvPr/>
        </p:nvSpPr>
        <p:spPr>
          <a:xfrm>
            <a:off x="7288450" y="5194770"/>
            <a:ext cx="3727375" cy="177725"/>
          </a:xfrm>
          <a:custGeom>
            <a:rect b="b" l="l" r="r" t="t"/>
            <a:pathLst>
              <a:path extrusionOk="0" h="7109" w="149095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384" name="Google Shape;1384;g6ec375cd00_1_365"/>
          <p:cNvSpPr/>
          <p:nvPr/>
        </p:nvSpPr>
        <p:spPr>
          <a:xfrm>
            <a:off x="7440850" y="5347170"/>
            <a:ext cx="3727375" cy="177725"/>
          </a:xfrm>
          <a:custGeom>
            <a:rect b="b" l="l" r="r" t="t"/>
            <a:pathLst>
              <a:path extrusionOk="0" h="7109" w="149095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385" name="Google Shape;1385;g6ec375cd00_1_365"/>
          <p:cNvSpPr/>
          <p:nvPr/>
        </p:nvSpPr>
        <p:spPr>
          <a:xfrm>
            <a:off x="7440850" y="5017045"/>
            <a:ext cx="3727375" cy="177725"/>
          </a:xfrm>
          <a:custGeom>
            <a:rect b="b" l="l" r="r" t="t"/>
            <a:pathLst>
              <a:path extrusionOk="0" h="7109" w="149095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386" name="Google Shape;1386;g6ec375cd00_1_365"/>
          <p:cNvSpPr/>
          <p:nvPr/>
        </p:nvSpPr>
        <p:spPr>
          <a:xfrm>
            <a:off x="7288450" y="4898670"/>
            <a:ext cx="3727375" cy="177725"/>
          </a:xfrm>
          <a:custGeom>
            <a:rect b="b" l="l" r="r" t="t"/>
            <a:pathLst>
              <a:path extrusionOk="0" h="7109" w="149095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387" name="Google Shape;1387;g6ec375cd00_1_365"/>
          <p:cNvSpPr/>
          <p:nvPr/>
        </p:nvSpPr>
        <p:spPr>
          <a:xfrm>
            <a:off x="7585000" y="4756445"/>
            <a:ext cx="3727375" cy="177725"/>
          </a:xfrm>
          <a:custGeom>
            <a:rect b="b" l="l" r="r" t="t"/>
            <a:pathLst>
              <a:path extrusionOk="0" h="7109" w="149095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388" name="Google Shape;1388;g6ec375cd00_1_365"/>
          <p:cNvSpPr/>
          <p:nvPr/>
        </p:nvSpPr>
        <p:spPr>
          <a:xfrm>
            <a:off x="7375400" y="4686920"/>
            <a:ext cx="3727375" cy="177725"/>
          </a:xfrm>
          <a:custGeom>
            <a:rect b="b" l="l" r="r" t="t"/>
            <a:pathLst>
              <a:path extrusionOk="0" h="7109" w="149095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cxnSp>
        <p:nvCxnSpPr>
          <p:cNvPr id="1389" name="Google Shape;1389;g6ec375cd00_1_365"/>
          <p:cNvCxnSpPr/>
          <p:nvPr/>
        </p:nvCxnSpPr>
        <p:spPr>
          <a:xfrm flipH="1" rot="10800000">
            <a:off x="7689575" y="4505275"/>
            <a:ext cx="159000" cy="1515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90" name="Google Shape;1390;g6ec375cd00_1_365"/>
          <p:cNvCxnSpPr/>
          <p:nvPr/>
        </p:nvCxnSpPr>
        <p:spPr>
          <a:xfrm flipH="1" rot="10800000">
            <a:off x="11392150" y="3809900"/>
            <a:ext cx="772800" cy="7728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391" name="Google Shape;1391;g6ec375cd00_1_365"/>
          <p:cNvSpPr/>
          <p:nvPr/>
        </p:nvSpPr>
        <p:spPr>
          <a:xfrm>
            <a:off x="7664775" y="4495845"/>
            <a:ext cx="3727375" cy="177725"/>
          </a:xfrm>
          <a:custGeom>
            <a:rect b="b" l="l" r="r" t="t"/>
            <a:pathLst>
              <a:path extrusionOk="0" h="7109" w="149095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cxnSp>
        <p:nvCxnSpPr>
          <p:cNvPr id="1392" name="Google Shape;1392;g6ec375cd00_1_365"/>
          <p:cNvCxnSpPr/>
          <p:nvPr/>
        </p:nvCxnSpPr>
        <p:spPr>
          <a:xfrm flipH="1">
            <a:off x="11876900" y="4079575"/>
            <a:ext cx="215100" cy="195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93" name="Google Shape;1393;g6ec375cd00_1_365"/>
          <p:cNvCxnSpPr/>
          <p:nvPr/>
        </p:nvCxnSpPr>
        <p:spPr>
          <a:xfrm flipH="1" rot="10800000">
            <a:off x="11025625" y="4921025"/>
            <a:ext cx="117300" cy="1173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94" name="Google Shape;1394;g6ec375cd00_1_365"/>
          <p:cNvCxnSpPr/>
          <p:nvPr/>
        </p:nvCxnSpPr>
        <p:spPr>
          <a:xfrm flipH="1" rot="10800000">
            <a:off x="11191950" y="4373150"/>
            <a:ext cx="782700" cy="7728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95" name="Google Shape;1395;g6ec375cd00_1_365"/>
          <p:cNvCxnSpPr/>
          <p:nvPr/>
        </p:nvCxnSpPr>
        <p:spPr>
          <a:xfrm rot="10800000">
            <a:off x="11866975" y="4363300"/>
            <a:ext cx="1272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96" name="Google Shape;1396;g6ec375cd00_1_365"/>
          <p:cNvCxnSpPr/>
          <p:nvPr/>
        </p:nvCxnSpPr>
        <p:spPr>
          <a:xfrm flipH="1" rot="10800000">
            <a:off x="11035400" y="5087325"/>
            <a:ext cx="205500" cy="2445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97" name="Google Shape;1397;g6ec375cd00_1_365"/>
          <p:cNvCxnSpPr/>
          <p:nvPr/>
        </p:nvCxnSpPr>
        <p:spPr>
          <a:xfrm flipH="1" rot="10800000">
            <a:off x="11152800" y="4559025"/>
            <a:ext cx="861000" cy="9489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98" name="Google Shape;1398;g6ec375cd00_1_365"/>
          <p:cNvCxnSpPr/>
          <p:nvPr/>
        </p:nvCxnSpPr>
        <p:spPr>
          <a:xfrm rot="10800000">
            <a:off x="11818200" y="4549175"/>
            <a:ext cx="2151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99" name="Google Shape;1399;g6ec375cd00_1_365"/>
          <p:cNvCxnSpPr/>
          <p:nvPr/>
        </p:nvCxnSpPr>
        <p:spPr>
          <a:xfrm flipH="1" rot="10800000">
            <a:off x="7611300" y="4852525"/>
            <a:ext cx="68400" cy="684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400" name="Google Shape;1400;g6ec375cd00_1_365"/>
          <p:cNvCxnSpPr/>
          <p:nvPr/>
        </p:nvCxnSpPr>
        <p:spPr>
          <a:xfrm flipH="1" rot="10800000">
            <a:off x="7327600" y="4871975"/>
            <a:ext cx="205500" cy="2055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401" name="Google Shape;1401;g6ec375cd00_1_365"/>
          <p:cNvCxnSpPr/>
          <p:nvPr/>
        </p:nvCxnSpPr>
        <p:spPr>
          <a:xfrm flipH="1" rot="10800000">
            <a:off x="7474350" y="5067650"/>
            <a:ext cx="137100" cy="1272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402" name="Google Shape;1402;g6ec375cd00_1_365"/>
          <p:cNvCxnSpPr/>
          <p:nvPr/>
        </p:nvCxnSpPr>
        <p:spPr>
          <a:xfrm flipH="1" rot="10800000">
            <a:off x="7308025" y="5077450"/>
            <a:ext cx="166200" cy="3033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403" name="Google Shape;1403;g6ec375cd00_1_365"/>
          <p:cNvCxnSpPr/>
          <p:nvPr/>
        </p:nvCxnSpPr>
        <p:spPr>
          <a:xfrm flipH="1" rot="10800000">
            <a:off x="7435200" y="5331950"/>
            <a:ext cx="176100" cy="1662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404" name="Google Shape;1404;g6ec375cd00_1_36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38175" y="1477875"/>
            <a:ext cx="2827349" cy="1779926"/>
          </a:xfrm>
          <a:prstGeom prst="rect">
            <a:avLst/>
          </a:prstGeom>
          <a:noFill/>
          <a:ln>
            <a:noFill/>
          </a:ln>
        </p:spPr>
      </p:pic>
      <p:sp>
        <p:nvSpPr>
          <p:cNvPr id="1405" name="Google Shape;1405;g6ec375cd00_1_365"/>
          <p:cNvSpPr txBox="1"/>
          <p:nvPr/>
        </p:nvSpPr>
        <p:spPr>
          <a:xfrm>
            <a:off x="3541500" y="2651250"/>
            <a:ext cx="733800" cy="48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400">
                <a:latin typeface="Twentieth Century"/>
                <a:ea typeface="Twentieth Century"/>
                <a:cs typeface="Twentieth Century"/>
                <a:sym typeface="Twentieth Century"/>
              </a:rPr>
              <a:t>R0</a:t>
            </a:r>
            <a:endParaRPr sz="2400"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406" name="Google Shape;1406;g6ec375cd00_1_365"/>
          <p:cNvSpPr txBox="1"/>
          <p:nvPr/>
        </p:nvSpPr>
        <p:spPr>
          <a:xfrm>
            <a:off x="3262650" y="1897275"/>
            <a:ext cx="1291500" cy="38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de-DE" sz="2400">
                <a:latin typeface="Twentieth Century"/>
                <a:ea typeface="Twentieth Century"/>
                <a:cs typeface="Twentieth Century"/>
                <a:sym typeface="Twentieth Century"/>
              </a:rPr>
              <a:t>0x1234</a:t>
            </a:r>
            <a:endParaRPr b="1" sz="2400"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grpSp>
        <p:nvGrpSpPr>
          <p:cNvPr id="1407" name="Google Shape;1407;g6ec375cd00_1_365"/>
          <p:cNvGrpSpPr/>
          <p:nvPr/>
        </p:nvGrpSpPr>
        <p:grpSpPr>
          <a:xfrm>
            <a:off x="7533088" y="3562582"/>
            <a:ext cx="4527225" cy="976750"/>
            <a:chOff x="6488588" y="1674495"/>
            <a:chExt cx="4527225" cy="976750"/>
          </a:xfrm>
        </p:grpSpPr>
        <p:grpSp>
          <p:nvGrpSpPr>
            <p:cNvPr id="1408" name="Google Shape;1408;g6ec375cd00_1_365"/>
            <p:cNvGrpSpPr/>
            <p:nvPr/>
          </p:nvGrpSpPr>
          <p:grpSpPr>
            <a:xfrm>
              <a:off x="6488588" y="1674495"/>
              <a:ext cx="4527225" cy="976750"/>
              <a:chOff x="7664775" y="3696820"/>
              <a:chExt cx="4527225" cy="976750"/>
            </a:xfrm>
          </p:grpSpPr>
          <p:sp>
            <p:nvSpPr>
              <p:cNvPr id="1409" name="Google Shape;1409;g6ec375cd00_1_365"/>
              <p:cNvSpPr/>
              <p:nvPr/>
            </p:nvSpPr>
            <p:spPr>
              <a:xfrm>
                <a:off x="8464625" y="3696820"/>
                <a:ext cx="3727375" cy="177725"/>
              </a:xfrm>
              <a:custGeom>
                <a:rect b="b" l="l" r="r" t="t"/>
                <a:pathLst>
                  <a:path extrusionOk="0" h="7109" w="149095">
                    <a:moveTo>
                      <a:pt x="0" y="7109"/>
                    </a:moveTo>
                    <a:cubicBezTo>
                      <a:pt x="11936" y="5935"/>
                      <a:pt x="46764" y="326"/>
                      <a:pt x="71613" y="65"/>
                    </a:cubicBezTo>
                    <a:cubicBezTo>
                      <a:pt x="96462" y="-196"/>
                      <a:pt x="136181" y="4631"/>
                      <a:pt x="149095" y="554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cxnSp>
            <p:nvCxnSpPr>
              <p:cNvPr id="1410" name="Google Shape;1410;g6ec375cd00_1_365"/>
              <p:cNvCxnSpPr/>
              <p:nvPr/>
            </p:nvCxnSpPr>
            <p:spPr>
              <a:xfrm flipH="1" rot="10800000">
                <a:off x="7689575" y="3883975"/>
                <a:ext cx="772800" cy="77280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411" name="Google Shape;1411;g6ec375cd00_1_365"/>
              <p:cNvCxnSpPr/>
              <p:nvPr/>
            </p:nvCxnSpPr>
            <p:spPr>
              <a:xfrm flipH="1" rot="10800000">
                <a:off x="11392150" y="3809900"/>
                <a:ext cx="772800" cy="77280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1412" name="Google Shape;1412;g6ec375cd00_1_365"/>
              <p:cNvSpPr/>
              <p:nvPr/>
            </p:nvSpPr>
            <p:spPr>
              <a:xfrm>
                <a:off x="7664775" y="4495845"/>
                <a:ext cx="3727375" cy="177725"/>
              </a:xfrm>
              <a:custGeom>
                <a:rect b="b" l="l" r="r" t="t"/>
                <a:pathLst>
                  <a:path extrusionOk="0" h="7109" w="149095">
                    <a:moveTo>
                      <a:pt x="0" y="7109"/>
                    </a:moveTo>
                    <a:cubicBezTo>
                      <a:pt x="11936" y="5935"/>
                      <a:pt x="46764" y="326"/>
                      <a:pt x="71613" y="65"/>
                    </a:cubicBezTo>
                    <a:cubicBezTo>
                      <a:pt x="96462" y="-196"/>
                      <a:pt x="136181" y="4631"/>
                      <a:pt x="149095" y="554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  <p:sp>
          <p:nvSpPr>
            <p:cNvPr id="1413" name="Google Shape;1413;g6ec375cd00_1_365"/>
            <p:cNvSpPr/>
            <p:nvPr/>
          </p:nvSpPr>
          <p:spPr>
            <a:xfrm>
              <a:off x="7067094" y="1939725"/>
              <a:ext cx="541700" cy="456000"/>
            </a:xfrm>
            <a:custGeom>
              <a:rect b="b" l="l" r="r" t="t"/>
              <a:pathLst>
                <a:path extrusionOk="0" h="18240" w="21668">
                  <a:moveTo>
                    <a:pt x="17475" y="0"/>
                  </a:moveTo>
                  <a:cubicBezTo>
                    <a:pt x="11759" y="5080"/>
                    <a:pt x="-3917" y="9969"/>
                    <a:pt x="925" y="15888"/>
                  </a:cubicBezTo>
                  <a:cubicBezTo>
                    <a:pt x="5467" y="21441"/>
                    <a:pt x="18782" y="16061"/>
                    <a:pt x="21447" y="9400"/>
                  </a:cubicBezTo>
                  <a:cubicBezTo>
                    <a:pt x="22671" y="6341"/>
                    <a:pt x="18473" y="1177"/>
                    <a:pt x="15224" y="1721"/>
                  </a:cubicBezTo>
                </a:path>
              </a:pathLst>
            </a:custGeom>
            <a:noFill/>
            <a:ln cap="flat" cmpd="sng" w="3810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1414" name="Google Shape;1414;g6ec375cd00_1_365"/>
            <p:cNvSpPr/>
            <p:nvPr/>
          </p:nvSpPr>
          <p:spPr>
            <a:xfrm>
              <a:off x="7603275" y="2088675"/>
              <a:ext cx="327700" cy="221775"/>
            </a:xfrm>
            <a:custGeom>
              <a:rect b="b" l="l" r="r" t="t"/>
              <a:pathLst>
                <a:path extrusionOk="0" h="8871" w="13108">
                  <a:moveTo>
                    <a:pt x="13108" y="0"/>
                  </a:moveTo>
                  <a:cubicBezTo>
                    <a:pt x="10395" y="4525"/>
                    <a:pt x="4525" y="6158"/>
                    <a:pt x="0" y="8871"/>
                  </a:cubicBezTo>
                </a:path>
              </a:pathLst>
            </a:custGeom>
            <a:noFill/>
            <a:ln cap="flat" cmpd="sng" w="3810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1415" name="Google Shape;1415;g6ec375cd00_1_365"/>
            <p:cNvSpPr/>
            <p:nvPr/>
          </p:nvSpPr>
          <p:spPr>
            <a:xfrm>
              <a:off x="7728698" y="2088675"/>
              <a:ext cx="50025" cy="268825"/>
            </a:xfrm>
            <a:custGeom>
              <a:rect b="b" l="l" r="r" t="t"/>
              <a:pathLst>
                <a:path extrusionOk="0" h="10753" w="2001">
                  <a:moveTo>
                    <a:pt x="2001" y="0"/>
                  </a:moveTo>
                  <a:cubicBezTo>
                    <a:pt x="2001" y="3433"/>
                    <a:pt x="-1222" y="13139"/>
                    <a:pt x="544" y="10195"/>
                  </a:cubicBezTo>
                </a:path>
              </a:pathLst>
            </a:custGeom>
            <a:noFill/>
            <a:ln cap="flat" cmpd="sng" w="3810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grpSp>
          <p:nvGrpSpPr>
            <p:cNvPr id="1416" name="Google Shape;1416;g6ec375cd00_1_365"/>
            <p:cNvGrpSpPr/>
            <p:nvPr/>
          </p:nvGrpSpPr>
          <p:grpSpPr>
            <a:xfrm>
              <a:off x="8096500" y="1870200"/>
              <a:ext cx="397200" cy="418836"/>
              <a:chOff x="8096500" y="1870200"/>
              <a:chExt cx="397200" cy="418836"/>
            </a:xfrm>
          </p:grpSpPr>
          <p:sp>
            <p:nvSpPr>
              <p:cNvPr id="1417" name="Google Shape;1417;g6ec375cd00_1_365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rect b="b" l="l" r="r" t="t"/>
                <a:pathLst>
                  <a:path extrusionOk="0" h="2913" w="12976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1418" name="Google Shape;1418;g6ec375cd00_1_365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rect b="b" l="l" r="r" t="t"/>
                <a:pathLst>
                  <a:path extrusionOk="0" h="5164" w="2516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1419" name="Google Shape;1419;g6ec375cd00_1_365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rect b="b" l="l" r="r" t="t"/>
                <a:pathLst>
                  <a:path extrusionOk="0" h="10554" w="15311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  <p:grpSp>
          <p:nvGrpSpPr>
            <p:cNvPr id="1420" name="Google Shape;1420;g6ec375cd00_1_365"/>
            <p:cNvGrpSpPr/>
            <p:nvPr/>
          </p:nvGrpSpPr>
          <p:grpSpPr>
            <a:xfrm>
              <a:off x="8603075" y="1870200"/>
              <a:ext cx="397200" cy="418836"/>
              <a:chOff x="8096500" y="1870200"/>
              <a:chExt cx="397200" cy="418836"/>
            </a:xfrm>
          </p:grpSpPr>
          <p:sp>
            <p:nvSpPr>
              <p:cNvPr id="1421" name="Google Shape;1421;g6ec375cd00_1_365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rect b="b" l="l" r="r" t="t"/>
                <a:pathLst>
                  <a:path extrusionOk="0" h="2913" w="12976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1422" name="Google Shape;1422;g6ec375cd00_1_365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rect b="b" l="l" r="r" t="t"/>
                <a:pathLst>
                  <a:path extrusionOk="0" h="5164" w="2516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1423" name="Google Shape;1423;g6ec375cd00_1_365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rect b="b" l="l" r="r" t="t"/>
                <a:pathLst>
                  <a:path extrusionOk="0" h="10554" w="15311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  <p:grpSp>
          <p:nvGrpSpPr>
            <p:cNvPr id="1424" name="Google Shape;1424;g6ec375cd00_1_365"/>
            <p:cNvGrpSpPr/>
            <p:nvPr/>
          </p:nvGrpSpPr>
          <p:grpSpPr>
            <a:xfrm>
              <a:off x="9137475" y="1870200"/>
              <a:ext cx="397200" cy="418836"/>
              <a:chOff x="8096500" y="1870200"/>
              <a:chExt cx="397200" cy="418836"/>
            </a:xfrm>
          </p:grpSpPr>
          <p:sp>
            <p:nvSpPr>
              <p:cNvPr id="1425" name="Google Shape;1425;g6ec375cd00_1_365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rect b="b" l="l" r="r" t="t"/>
                <a:pathLst>
                  <a:path extrusionOk="0" h="2913" w="12976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1426" name="Google Shape;1426;g6ec375cd00_1_365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rect b="b" l="l" r="r" t="t"/>
                <a:pathLst>
                  <a:path extrusionOk="0" h="5164" w="2516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1427" name="Google Shape;1427;g6ec375cd00_1_365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rect b="b" l="l" r="r" t="t"/>
                <a:pathLst>
                  <a:path extrusionOk="0" h="10554" w="15311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  <p:grpSp>
          <p:nvGrpSpPr>
            <p:cNvPr id="1428" name="Google Shape;1428;g6ec375cd00_1_365"/>
            <p:cNvGrpSpPr/>
            <p:nvPr/>
          </p:nvGrpSpPr>
          <p:grpSpPr>
            <a:xfrm>
              <a:off x="9712225" y="1937075"/>
              <a:ext cx="397200" cy="418836"/>
              <a:chOff x="8096500" y="1870200"/>
              <a:chExt cx="397200" cy="418836"/>
            </a:xfrm>
          </p:grpSpPr>
          <p:sp>
            <p:nvSpPr>
              <p:cNvPr id="1429" name="Google Shape;1429;g6ec375cd00_1_365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rect b="b" l="l" r="r" t="t"/>
                <a:pathLst>
                  <a:path extrusionOk="0" h="2913" w="12976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1430" name="Google Shape;1430;g6ec375cd00_1_365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rect b="b" l="l" r="r" t="t"/>
                <a:pathLst>
                  <a:path extrusionOk="0" h="5164" w="2516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1431" name="Google Shape;1431;g6ec375cd00_1_365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rect b="b" l="l" r="r" t="t"/>
                <a:pathLst>
                  <a:path extrusionOk="0" h="10554" w="15311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</p:grpSp>
      <p:cxnSp>
        <p:nvCxnSpPr>
          <p:cNvPr id="1432" name="Google Shape;1432;g6ec375cd00_1_365"/>
          <p:cNvCxnSpPr/>
          <p:nvPr/>
        </p:nvCxnSpPr>
        <p:spPr>
          <a:xfrm flipH="1">
            <a:off x="11887350" y="3810000"/>
            <a:ext cx="247500" cy="477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433" name="Google Shape;1433;g6ec375cd00_1_365"/>
          <p:cNvSpPr/>
          <p:nvPr/>
        </p:nvSpPr>
        <p:spPr>
          <a:xfrm>
            <a:off x="5986050" y="3905750"/>
            <a:ext cx="1625400" cy="435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0x20014000</a:t>
            </a:r>
            <a:endParaRPr sz="1800"/>
          </a:p>
        </p:txBody>
      </p:sp>
      <p:sp>
        <p:nvSpPr>
          <p:cNvPr id="1434" name="Google Shape;1434;g6ec375cd00_1_365"/>
          <p:cNvSpPr txBox="1"/>
          <p:nvPr/>
        </p:nvSpPr>
        <p:spPr>
          <a:xfrm>
            <a:off x="2938950" y="3905750"/>
            <a:ext cx="3047100" cy="43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>
                <a:latin typeface="Twentieth Century"/>
                <a:ea typeface="Twentieth Century"/>
                <a:cs typeface="Twentieth Century"/>
                <a:sym typeface="Twentieth Century"/>
              </a:rPr>
              <a:t>Stackpointer SP (Register R13)</a:t>
            </a:r>
            <a:endParaRPr sz="1800"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cxnSp>
        <p:nvCxnSpPr>
          <p:cNvPr id="1435" name="Google Shape;1435;g6ec375cd00_1_365"/>
          <p:cNvCxnSpPr>
            <a:stCxn id="1433" idx="3"/>
          </p:cNvCxnSpPr>
          <p:nvPr/>
        </p:nvCxnSpPr>
        <p:spPr>
          <a:xfrm flipH="1" rot="10800000">
            <a:off x="7611450" y="4114850"/>
            <a:ext cx="363300" cy="84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436" name="Google Shape;1436;g6ec375cd00_1_365"/>
          <p:cNvSpPr/>
          <p:nvPr/>
        </p:nvSpPr>
        <p:spPr>
          <a:xfrm>
            <a:off x="4114800" y="829775"/>
            <a:ext cx="5689200" cy="4212600"/>
          </a:xfrm>
          <a:prstGeom prst="wedgeRoundRectCallout">
            <a:avLst>
              <a:gd fmla="val -65499" name="adj1"/>
              <a:gd fmla="val 40307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>
                <a:solidFill>
                  <a:srgbClr val="0000FF"/>
                </a:solidFill>
              </a:rPr>
              <a:t>Der Stack wird verwendet für:</a:t>
            </a:r>
            <a:endParaRPr sz="2400">
              <a:solidFill>
                <a:srgbClr val="0000FF"/>
              </a:solidFill>
            </a:endParaRPr>
          </a:p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2400"/>
              <a:buChar char="●"/>
            </a:pPr>
            <a:r>
              <a:rPr lang="de-DE" sz="2400">
                <a:solidFill>
                  <a:srgbClr val="0000FF"/>
                </a:solidFill>
              </a:rPr>
              <a:t>Die Zwischenspeicherung von Registern z.B. damit Unterprogramme die Register frei verwenden können</a:t>
            </a:r>
            <a:endParaRPr sz="2400">
              <a:solidFill>
                <a:srgbClr val="0000FF"/>
              </a:solidFill>
            </a:endParaRPr>
          </a:p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2400"/>
              <a:buChar char="●"/>
            </a:pPr>
            <a:r>
              <a:rPr lang="de-DE" sz="2400">
                <a:solidFill>
                  <a:srgbClr val="0000FF"/>
                </a:solidFill>
              </a:rPr>
              <a:t>Lokale Variablen von Unterprogrammen</a:t>
            </a:r>
            <a:endParaRPr sz="2400">
              <a:solidFill>
                <a:srgbClr val="0000FF"/>
              </a:solidFill>
            </a:endParaRPr>
          </a:p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2400"/>
              <a:buChar char="●"/>
            </a:pPr>
            <a:r>
              <a:rPr lang="de-DE" sz="2400">
                <a:solidFill>
                  <a:srgbClr val="0000FF"/>
                </a:solidFill>
              </a:rPr>
              <a:t>Zwischenspeichern von Rücksprungadressen, wenn das Linkregister R14 nicht ausreicht.</a:t>
            </a:r>
            <a:endParaRPr sz="2400">
              <a:solidFill>
                <a:srgbClr val="0000FF"/>
              </a:solidFill>
            </a:endParaRPr>
          </a:p>
        </p:txBody>
      </p:sp>
      <p:pic>
        <p:nvPicPr>
          <p:cNvPr id="1437" name="Google Shape;1437;g6ec375cd00_1_36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94060" y="4243814"/>
            <a:ext cx="1823474" cy="23424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41" name="Shape 1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2" name="Google Shape;1442;g6ec375cd00_1_427"/>
          <p:cNvSpPr txBox="1"/>
          <p:nvPr>
            <p:ph idx="4294967295" type="ctrTitle"/>
          </p:nvPr>
        </p:nvSpPr>
        <p:spPr>
          <a:xfrm>
            <a:off x="8168925" y="5524900"/>
            <a:ext cx="2709900" cy="48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wentieth Century"/>
              <a:buNone/>
            </a:pPr>
            <a:r>
              <a:rPr lang="de-DE"/>
              <a:t>Stapel Stack</a:t>
            </a:r>
            <a:endParaRPr b="0" i="0" sz="36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cxnSp>
        <p:nvCxnSpPr>
          <p:cNvPr id="1443" name="Google Shape;1443;g6ec375cd00_1_427"/>
          <p:cNvCxnSpPr/>
          <p:nvPr/>
        </p:nvCxnSpPr>
        <p:spPr>
          <a:xfrm flipH="1" rot="10800000">
            <a:off x="11094100" y="4646925"/>
            <a:ext cx="186000" cy="1566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444" name="Google Shape;1444;g6ec375cd00_1_427"/>
          <p:cNvCxnSpPr/>
          <p:nvPr/>
        </p:nvCxnSpPr>
        <p:spPr>
          <a:xfrm flipH="1" rot="10800000">
            <a:off x="7425425" y="4505350"/>
            <a:ext cx="261300" cy="3471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445" name="Google Shape;1445;g6ec375cd00_1_427"/>
          <p:cNvCxnSpPr/>
          <p:nvPr/>
        </p:nvCxnSpPr>
        <p:spPr>
          <a:xfrm flipH="1" rot="10800000">
            <a:off x="11309350" y="4069775"/>
            <a:ext cx="812400" cy="8316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446" name="Google Shape;1446;g6ec375cd00_1_427"/>
          <p:cNvSpPr/>
          <p:nvPr/>
        </p:nvSpPr>
        <p:spPr>
          <a:xfrm>
            <a:off x="7288450" y="5194770"/>
            <a:ext cx="3727375" cy="177725"/>
          </a:xfrm>
          <a:custGeom>
            <a:rect b="b" l="l" r="r" t="t"/>
            <a:pathLst>
              <a:path extrusionOk="0" h="7109" w="149095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447" name="Google Shape;1447;g6ec375cd00_1_427"/>
          <p:cNvSpPr/>
          <p:nvPr/>
        </p:nvSpPr>
        <p:spPr>
          <a:xfrm>
            <a:off x="7440850" y="5347170"/>
            <a:ext cx="3727375" cy="177725"/>
          </a:xfrm>
          <a:custGeom>
            <a:rect b="b" l="l" r="r" t="t"/>
            <a:pathLst>
              <a:path extrusionOk="0" h="7109" w="149095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448" name="Google Shape;1448;g6ec375cd00_1_427"/>
          <p:cNvSpPr/>
          <p:nvPr/>
        </p:nvSpPr>
        <p:spPr>
          <a:xfrm>
            <a:off x="7440850" y="5017045"/>
            <a:ext cx="3727375" cy="177725"/>
          </a:xfrm>
          <a:custGeom>
            <a:rect b="b" l="l" r="r" t="t"/>
            <a:pathLst>
              <a:path extrusionOk="0" h="7109" w="149095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449" name="Google Shape;1449;g6ec375cd00_1_427"/>
          <p:cNvSpPr/>
          <p:nvPr/>
        </p:nvSpPr>
        <p:spPr>
          <a:xfrm>
            <a:off x="7288450" y="4898670"/>
            <a:ext cx="3727375" cy="177725"/>
          </a:xfrm>
          <a:custGeom>
            <a:rect b="b" l="l" r="r" t="t"/>
            <a:pathLst>
              <a:path extrusionOk="0" h="7109" w="149095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450" name="Google Shape;1450;g6ec375cd00_1_427"/>
          <p:cNvSpPr/>
          <p:nvPr/>
        </p:nvSpPr>
        <p:spPr>
          <a:xfrm>
            <a:off x="7585000" y="4756445"/>
            <a:ext cx="3727375" cy="177725"/>
          </a:xfrm>
          <a:custGeom>
            <a:rect b="b" l="l" r="r" t="t"/>
            <a:pathLst>
              <a:path extrusionOk="0" h="7109" w="149095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451" name="Google Shape;1451;g6ec375cd00_1_427"/>
          <p:cNvSpPr/>
          <p:nvPr/>
        </p:nvSpPr>
        <p:spPr>
          <a:xfrm>
            <a:off x="7375400" y="4686920"/>
            <a:ext cx="3727375" cy="177725"/>
          </a:xfrm>
          <a:custGeom>
            <a:rect b="b" l="l" r="r" t="t"/>
            <a:pathLst>
              <a:path extrusionOk="0" h="7109" w="149095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cxnSp>
        <p:nvCxnSpPr>
          <p:cNvPr id="1452" name="Google Shape;1452;g6ec375cd00_1_427"/>
          <p:cNvCxnSpPr/>
          <p:nvPr/>
        </p:nvCxnSpPr>
        <p:spPr>
          <a:xfrm flipH="1" rot="10800000">
            <a:off x="7689575" y="4505275"/>
            <a:ext cx="159000" cy="1515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453" name="Google Shape;1453;g6ec375cd00_1_427"/>
          <p:cNvCxnSpPr/>
          <p:nvPr/>
        </p:nvCxnSpPr>
        <p:spPr>
          <a:xfrm flipH="1" rot="10800000">
            <a:off x="11392150" y="3809900"/>
            <a:ext cx="772800" cy="7728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454" name="Google Shape;1454;g6ec375cd00_1_427"/>
          <p:cNvSpPr/>
          <p:nvPr/>
        </p:nvSpPr>
        <p:spPr>
          <a:xfrm>
            <a:off x="7664775" y="4495845"/>
            <a:ext cx="3727375" cy="177725"/>
          </a:xfrm>
          <a:custGeom>
            <a:rect b="b" l="l" r="r" t="t"/>
            <a:pathLst>
              <a:path extrusionOk="0" h="7109" w="149095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cxnSp>
        <p:nvCxnSpPr>
          <p:cNvPr id="1455" name="Google Shape;1455;g6ec375cd00_1_427"/>
          <p:cNvCxnSpPr/>
          <p:nvPr/>
        </p:nvCxnSpPr>
        <p:spPr>
          <a:xfrm flipH="1">
            <a:off x="11876900" y="4079575"/>
            <a:ext cx="215100" cy="195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456" name="Google Shape;1456;g6ec375cd00_1_427"/>
          <p:cNvCxnSpPr/>
          <p:nvPr/>
        </p:nvCxnSpPr>
        <p:spPr>
          <a:xfrm flipH="1" rot="10800000">
            <a:off x="11025625" y="4921025"/>
            <a:ext cx="117300" cy="1173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457" name="Google Shape;1457;g6ec375cd00_1_427"/>
          <p:cNvCxnSpPr/>
          <p:nvPr/>
        </p:nvCxnSpPr>
        <p:spPr>
          <a:xfrm flipH="1" rot="10800000">
            <a:off x="11191950" y="4373150"/>
            <a:ext cx="782700" cy="7728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458" name="Google Shape;1458;g6ec375cd00_1_427"/>
          <p:cNvCxnSpPr/>
          <p:nvPr/>
        </p:nvCxnSpPr>
        <p:spPr>
          <a:xfrm rot="10800000">
            <a:off x="11866975" y="4363300"/>
            <a:ext cx="1272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459" name="Google Shape;1459;g6ec375cd00_1_427"/>
          <p:cNvCxnSpPr/>
          <p:nvPr/>
        </p:nvCxnSpPr>
        <p:spPr>
          <a:xfrm flipH="1" rot="10800000">
            <a:off x="11035400" y="5087325"/>
            <a:ext cx="205500" cy="2445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460" name="Google Shape;1460;g6ec375cd00_1_427"/>
          <p:cNvCxnSpPr/>
          <p:nvPr/>
        </p:nvCxnSpPr>
        <p:spPr>
          <a:xfrm flipH="1" rot="10800000">
            <a:off x="11152800" y="4559025"/>
            <a:ext cx="861000" cy="9489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461" name="Google Shape;1461;g6ec375cd00_1_427"/>
          <p:cNvCxnSpPr/>
          <p:nvPr/>
        </p:nvCxnSpPr>
        <p:spPr>
          <a:xfrm rot="10800000">
            <a:off x="11818200" y="4549175"/>
            <a:ext cx="2151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462" name="Google Shape;1462;g6ec375cd00_1_427"/>
          <p:cNvCxnSpPr/>
          <p:nvPr/>
        </p:nvCxnSpPr>
        <p:spPr>
          <a:xfrm flipH="1" rot="10800000">
            <a:off x="7611300" y="4852525"/>
            <a:ext cx="68400" cy="684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463" name="Google Shape;1463;g6ec375cd00_1_427"/>
          <p:cNvCxnSpPr/>
          <p:nvPr/>
        </p:nvCxnSpPr>
        <p:spPr>
          <a:xfrm flipH="1" rot="10800000">
            <a:off x="7327600" y="4871975"/>
            <a:ext cx="205500" cy="2055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464" name="Google Shape;1464;g6ec375cd00_1_427"/>
          <p:cNvCxnSpPr/>
          <p:nvPr/>
        </p:nvCxnSpPr>
        <p:spPr>
          <a:xfrm flipH="1" rot="10800000">
            <a:off x="7474350" y="5067650"/>
            <a:ext cx="137100" cy="1272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465" name="Google Shape;1465;g6ec375cd00_1_427"/>
          <p:cNvCxnSpPr/>
          <p:nvPr/>
        </p:nvCxnSpPr>
        <p:spPr>
          <a:xfrm flipH="1" rot="10800000">
            <a:off x="7308025" y="5077450"/>
            <a:ext cx="166200" cy="3033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466" name="Google Shape;1466;g6ec375cd00_1_427"/>
          <p:cNvCxnSpPr/>
          <p:nvPr/>
        </p:nvCxnSpPr>
        <p:spPr>
          <a:xfrm flipH="1" rot="10800000">
            <a:off x="7435200" y="5331950"/>
            <a:ext cx="176100" cy="1662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467" name="Google Shape;1467;g6ec375cd00_1_4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38175" y="1477875"/>
            <a:ext cx="2827349" cy="1779926"/>
          </a:xfrm>
          <a:prstGeom prst="rect">
            <a:avLst/>
          </a:prstGeom>
          <a:noFill/>
          <a:ln>
            <a:noFill/>
          </a:ln>
        </p:spPr>
      </p:pic>
      <p:sp>
        <p:nvSpPr>
          <p:cNvPr id="1468" name="Google Shape;1468;g6ec375cd00_1_427"/>
          <p:cNvSpPr txBox="1"/>
          <p:nvPr/>
        </p:nvSpPr>
        <p:spPr>
          <a:xfrm>
            <a:off x="3541500" y="2651250"/>
            <a:ext cx="733800" cy="48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400">
                <a:latin typeface="Twentieth Century"/>
                <a:ea typeface="Twentieth Century"/>
                <a:cs typeface="Twentieth Century"/>
                <a:sym typeface="Twentieth Century"/>
              </a:rPr>
              <a:t>R0</a:t>
            </a:r>
            <a:endParaRPr sz="2400"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469" name="Google Shape;1469;g6ec375cd00_1_427"/>
          <p:cNvSpPr txBox="1"/>
          <p:nvPr/>
        </p:nvSpPr>
        <p:spPr>
          <a:xfrm>
            <a:off x="3262650" y="1897275"/>
            <a:ext cx="1291500" cy="38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de-DE" sz="2400">
                <a:latin typeface="Twentieth Century"/>
                <a:ea typeface="Twentieth Century"/>
                <a:cs typeface="Twentieth Century"/>
                <a:sym typeface="Twentieth Century"/>
              </a:rPr>
              <a:t>0x1234</a:t>
            </a:r>
            <a:endParaRPr b="1" sz="2400"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grpSp>
        <p:nvGrpSpPr>
          <p:cNvPr id="1470" name="Google Shape;1470;g6ec375cd00_1_427"/>
          <p:cNvGrpSpPr/>
          <p:nvPr/>
        </p:nvGrpSpPr>
        <p:grpSpPr>
          <a:xfrm>
            <a:off x="7533088" y="3562582"/>
            <a:ext cx="4527225" cy="976750"/>
            <a:chOff x="6488588" y="1674495"/>
            <a:chExt cx="4527225" cy="976750"/>
          </a:xfrm>
        </p:grpSpPr>
        <p:grpSp>
          <p:nvGrpSpPr>
            <p:cNvPr id="1471" name="Google Shape;1471;g6ec375cd00_1_427"/>
            <p:cNvGrpSpPr/>
            <p:nvPr/>
          </p:nvGrpSpPr>
          <p:grpSpPr>
            <a:xfrm>
              <a:off x="6488588" y="1674495"/>
              <a:ext cx="4527225" cy="976750"/>
              <a:chOff x="7664775" y="3696820"/>
              <a:chExt cx="4527225" cy="976750"/>
            </a:xfrm>
          </p:grpSpPr>
          <p:sp>
            <p:nvSpPr>
              <p:cNvPr id="1472" name="Google Shape;1472;g6ec375cd00_1_427"/>
              <p:cNvSpPr/>
              <p:nvPr/>
            </p:nvSpPr>
            <p:spPr>
              <a:xfrm>
                <a:off x="8464625" y="3696820"/>
                <a:ext cx="3727375" cy="177725"/>
              </a:xfrm>
              <a:custGeom>
                <a:rect b="b" l="l" r="r" t="t"/>
                <a:pathLst>
                  <a:path extrusionOk="0" h="7109" w="149095">
                    <a:moveTo>
                      <a:pt x="0" y="7109"/>
                    </a:moveTo>
                    <a:cubicBezTo>
                      <a:pt x="11936" y="5935"/>
                      <a:pt x="46764" y="326"/>
                      <a:pt x="71613" y="65"/>
                    </a:cubicBezTo>
                    <a:cubicBezTo>
                      <a:pt x="96462" y="-196"/>
                      <a:pt x="136181" y="4631"/>
                      <a:pt x="149095" y="554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cxnSp>
            <p:nvCxnSpPr>
              <p:cNvPr id="1473" name="Google Shape;1473;g6ec375cd00_1_427"/>
              <p:cNvCxnSpPr/>
              <p:nvPr/>
            </p:nvCxnSpPr>
            <p:spPr>
              <a:xfrm flipH="1" rot="10800000">
                <a:off x="7689575" y="3883975"/>
                <a:ext cx="772800" cy="77280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474" name="Google Shape;1474;g6ec375cd00_1_427"/>
              <p:cNvCxnSpPr/>
              <p:nvPr/>
            </p:nvCxnSpPr>
            <p:spPr>
              <a:xfrm flipH="1" rot="10800000">
                <a:off x="11392150" y="3809900"/>
                <a:ext cx="772800" cy="77280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1475" name="Google Shape;1475;g6ec375cd00_1_427"/>
              <p:cNvSpPr/>
              <p:nvPr/>
            </p:nvSpPr>
            <p:spPr>
              <a:xfrm>
                <a:off x="7664775" y="4495845"/>
                <a:ext cx="3727375" cy="177725"/>
              </a:xfrm>
              <a:custGeom>
                <a:rect b="b" l="l" r="r" t="t"/>
                <a:pathLst>
                  <a:path extrusionOk="0" h="7109" w="149095">
                    <a:moveTo>
                      <a:pt x="0" y="7109"/>
                    </a:moveTo>
                    <a:cubicBezTo>
                      <a:pt x="11936" y="5935"/>
                      <a:pt x="46764" y="326"/>
                      <a:pt x="71613" y="65"/>
                    </a:cubicBezTo>
                    <a:cubicBezTo>
                      <a:pt x="96462" y="-196"/>
                      <a:pt x="136181" y="4631"/>
                      <a:pt x="149095" y="554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  <p:sp>
          <p:nvSpPr>
            <p:cNvPr id="1476" name="Google Shape;1476;g6ec375cd00_1_427"/>
            <p:cNvSpPr/>
            <p:nvPr/>
          </p:nvSpPr>
          <p:spPr>
            <a:xfrm>
              <a:off x="7067094" y="1939725"/>
              <a:ext cx="541700" cy="456000"/>
            </a:xfrm>
            <a:custGeom>
              <a:rect b="b" l="l" r="r" t="t"/>
              <a:pathLst>
                <a:path extrusionOk="0" h="18240" w="21668">
                  <a:moveTo>
                    <a:pt x="17475" y="0"/>
                  </a:moveTo>
                  <a:cubicBezTo>
                    <a:pt x="11759" y="5080"/>
                    <a:pt x="-3917" y="9969"/>
                    <a:pt x="925" y="15888"/>
                  </a:cubicBezTo>
                  <a:cubicBezTo>
                    <a:pt x="5467" y="21441"/>
                    <a:pt x="18782" y="16061"/>
                    <a:pt x="21447" y="9400"/>
                  </a:cubicBezTo>
                  <a:cubicBezTo>
                    <a:pt x="22671" y="6341"/>
                    <a:pt x="18473" y="1177"/>
                    <a:pt x="15224" y="1721"/>
                  </a:cubicBezTo>
                </a:path>
              </a:pathLst>
            </a:custGeom>
            <a:noFill/>
            <a:ln cap="flat" cmpd="sng" w="3810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1477" name="Google Shape;1477;g6ec375cd00_1_427"/>
            <p:cNvSpPr/>
            <p:nvPr/>
          </p:nvSpPr>
          <p:spPr>
            <a:xfrm>
              <a:off x="7603275" y="2088675"/>
              <a:ext cx="327700" cy="221775"/>
            </a:xfrm>
            <a:custGeom>
              <a:rect b="b" l="l" r="r" t="t"/>
              <a:pathLst>
                <a:path extrusionOk="0" h="8871" w="13108">
                  <a:moveTo>
                    <a:pt x="13108" y="0"/>
                  </a:moveTo>
                  <a:cubicBezTo>
                    <a:pt x="10395" y="4525"/>
                    <a:pt x="4525" y="6158"/>
                    <a:pt x="0" y="8871"/>
                  </a:cubicBezTo>
                </a:path>
              </a:pathLst>
            </a:custGeom>
            <a:noFill/>
            <a:ln cap="flat" cmpd="sng" w="3810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1478" name="Google Shape;1478;g6ec375cd00_1_427"/>
            <p:cNvSpPr/>
            <p:nvPr/>
          </p:nvSpPr>
          <p:spPr>
            <a:xfrm>
              <a:off x="7728698" y="2088675"/>
              <a:ext cx="50025" cy="268825"/>
            </a:xfrm>
            <a:custGeom>
              <a:rect b="b" l="l" r="r" t="t"/>
              <a:pathLst>
                <a:path extrusionOk="0" h="10753" w="2001">
                  <a:moveTo>
                    <a:pt x="2001" y="0"/>
                  </a:moveTo>
                  <a:cubicBezTo>
                    <a:pt x="2001" y="3433"/>
                    <a:pt x="-1222" y="13139"/>
                    <a:pt x="544" y="10195"/>
                  </a:cubicBezTo>
                </a:path>
              </a:pathLst>
            </a:custGeom>
            <a:noFill/>
            <a:ln cap="flat" cmpd="sng" w="3810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grpSp>
          <p:nvGrpSpPr>
            <p:cNvPr id="1479" name="Google Shape;1479;g6ec375cd00_1_427"/>
            <p:cNvGrpSpPr/>
            <p:nvPr/>
          </p:nvGrpSpPr>
          <p:grpSpPr>
            <a:xfrm>
              <a:off x="8096500" y="1870200"/>
              <a:ext cx="397200" cy="418836"/>
              <a:chOff x="8096500" y="1870200"/>
              <a:chExt cx="397200" cy="418836"/>
            </a:xfrm>
          </p:grpSpPr>
          <p:sp>
            <p:nvSpPr>
              <p:cNvPr id="1480" name="Google Shape;1480;g6ec375cd00_1_427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rect b="b" l="l" r="r" t="t"/>
                <a:pathLst>
                  <a:path extrusionOk="0" h="2913" w="12976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1481" name="Google Shape;1481;g6ec375cd00_1_427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rect b="b" l="l" r="r" t="t"/>
                <a:pathLst>
                  <a:path extrusionOk="0" h="5164" w="2516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1482" name="Google Shape;1482;g6ec375cd00_1_427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rect b="b" l="l" r="r" t="t"/>
                <a:pathLst>
                  <a:path extrusionOk="0" h="10554" w="15311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  <p:grpSp>
          <p:nvGrpSpPr>
            <p:cNvPr id="1483" name="Google Shape;1483;g6ec375cd00_1_427"/>
            <p:cNvGrpSpPr/>
            <p:nvPr/>
          </p:nvGrpSpPr>
          <p:grpSpPr>
            <a:xfrm>
              <a:off x="8603075" y="1870200"/>
              <a:ext cx="397200" cy="418836"/>
              <a:chOff x="8096500" y="1870200"/>
              <a:chExt cx="397200" cy="418836"/>
            </a:xfrm>
          </p:grpSpPr>
          <p:sp>
            <p:nvSpPr>
              <p:cNvPr id="1484" name="Google Shape;1484;g6ec375cd00_1_427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rect b="b" l="l" r="r" t="t"/>
                <a:pathLst>
                  <a:path extrusionOk="0" h="2913" w="12976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1485" name="Google Shape;1485;g6ec375cd00_1_427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rect b="b" l="l" r="r" t="t"/>
                <a:pathLst>
                  <a:path extrusionOk="0" h="5164" w="2516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1486" name="Google Shape;1486;g6ec375cd00_1_427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rect b="b" l="l" r="r" t="t"/>
                <a:pathLst>
                  <a:path extrusionOk="0" h="10554" w="15311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  <p:grpSp>
          <p:nvGrpSpPr>
            <p:cNvPr id="1487" name="Google Shape;1487;g6ec375cd00_1_427"/>
            <p:cNvGrpSpPr/>
            <p:nvPr/>
          </p:nvGrpSpPr>
          <p:grpSpPr>
            <a:xfrm>
              <a:off x="9137475" y="1870200"/>
              <a:ext cx="397200" cy="418836"/>
              <a:chOff x="8096500" y="1870200"/>
              <a:chExt cx="397200" cy="418836"/>
            </a:xfrm>
          </p:grpSpPr>
          <p:sp>
            <p:nvSpPr>
              <p:cNvPr id="1488" name="Google Shape;1488;g6ec375cd00_1_427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rect b="b" l="l" r="r" t="t"/>
                <a:pathLst>
                  <a:path extrusionOk="0" h="2913" w="12976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1489" name="Google Shape;1489;g6ec375cd00_1_427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rect b="b" l="l" r="r" t="t"/>
                <a:pathLst>
                  <a:path extrusionOk="0" h="5164" w="2516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1490" name="Google Shape;1490;g6ec375cd00_1_427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rect b="b" l="l" r="r" t="t"/>
                <a:pathLst>
                  <a:path extrusionOk="0" h="10554" w="15311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  <p:grpSp>
          <p:nvGrpSpPr>
            <p:cNvPr id="1491" name="Google Shape;1491;g6ec375cd00_1_427"/>
            <p:cNvGrpSpPr/>
            <p:nvPr/>
          </p:nvGrpSpPr>
          <p:grpSpPr>
            <a:xfrm>
              <a:off x="9712225" y="1937075"/>
              <a:ext cx="397200" cy="418836"/>
              <a:chOff x="8096500" y="1870200"/>
              <a:chExt cx="397200" cy="418836"/>
            </a:xfrm>
          </p:grpSpPr>
          <p:sp>
            <p:nvSpPr>
              <p:cNvPr id="1492" name="Google Shape;1492;g6ec375cd00_1_427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rect b="b" l="l" r="r" t="t"/>
                <a:pathLst>
                  <a:path extrusionOk="0" h="2913" w="12976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1493" name="Google Shape;1493;g6ec375cd00_1_427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rect b="b" l="l" r="r" t="t"/>
                <a:pathLst>
                  <a:path extrusionOk="0" h="5164" w="2516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1494" name="Google Shape;1494;g6ec375cd00_1_427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rect b="b" l="l" r="r" t="t"/>
                <a:pathLst>
                  <a:path extrusionOk="0" h="10554" w="15311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</p:grpSp>
      <p:cxnSp>
        <p:nvCxnSpPr>
          <p:cNvPr id="1495" name="Google Shape;1495;g6ec375cd00_1_427"/>
          <p:cNvCxnSpPr/>
          <p:nvPr/>
        </p:nvCxnSpPr>
        <p:spPr>
          <a:xfrm flipH="1">
            <a:off x="11887350" y="3810000"/>
            <a:ext cx="247500" cy="477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496" name="Google Shape;1496;g6ec375cd00_1_427"/>
          <p:cNvSpPr/>
          <p:nvPr/>
        </p:nvSpPr>
        <p:spPr>
          <a:xfrm>
            <a:off x="5986050" y="3905750"/>
            <a:ext cx="1625400" cy="435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0x20014000</a:t>
            </a:r>
            <a:endParaRPr sz="1800"/>
          </a:p>
        </p:txBody>
      </p:sp>
      <p:sp>
        <p:nvSpPr>
          <p:cNvPr id="1497" name="Google Shape;1497;g6ec375cd00_1_427"/>
          <p:cNvSpPr txBox="1"/>
          <p:nvPr/>
        </p:nvSpPr>
        <p:spPr>
          <a:xfrm>
            <a:off x="2938950" y="3905750"/>
            <a:ext cx="3047100" cy="43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>
                <a:latin typeface="Twentieth Century"/>
                <a:ea typeface="Twentieth Century"/>
                <a:cs typeface="Twentieth Century"/>
                <a:sym typeface="Twentieth Century"/>
              </a:rPr>
              <a:t>Stackpointer SP (Register R13)</a:t>
            </a:r>
            <a:endParaRPr sz="1800"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cxnSp>
        <p:nvCxnSpPr>
          <p:cNvPr id="1498" name="Google Shape;1498;g6ec375cd00_1_427"/>
          <p:cNvCxnSpPr>
            <a:stCxn id="1496" idx="3"/>
          </p:cNvCxnSpPr>
          <p:nvPr/>
        </p:nvCxnSpPr>
        <p:spPr>
          <a:xfrm flipH="1" rot="10800000">
            <a:off x="7611450" y="4114850"/>
            <a:ext cx="363300" cy="84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499" name="Google Shape;1499;g6ec375cd00_1_427"/>
          <p:cNvSpPr/>
          <p:nvPr/>
        </p:nvSpPr>
        <p:spPr>
          <a:xfrm>
            <a:off x="4114800" y="3424500"/>
            <a:ext cx="5689200" cy="1617900"/>
          </a:xfrm>
          <a:prstGeom prst="wedgeRoundRectCallout">
            <a:avLst>
              <a:gd fmla="val -65499" name="adj1"/>
              <a:gd fmla="val 40307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400">
                <a:solidFill>
                  <a:srgbClr val="0000FF"/>
                </a:solidFill>
              </a:rPr>
              <a:t>Tolle Sache so ein Stack!! Einfach push und pop und alle Registerprobleme sind erledigt.</a:t>
            </a:r>
            <a:endParaRPr sz="2400">
              <a:solidFill>
                <a:srgbClr val="0000FF"/>
              </a:solidFill>
            </a:endParaRPr>
          </a:p>
        </p:txBody>
      </p:sp>
      <p:pic>
        <p:nvPicPr>
          <p:cNvPr id="1500" name="Google Shape;1500;g6ec375cd00_1_42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94060" y="4243814"/>
            <a:ext cx="1823474" cy="23424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6ec375cd00_0_58"/>
          <p:cNvSpPr txBox="1"/>
          <p:nvPr>
            <p:ph idx="4294967295" type="ctrTitle"/>
          </p:nvPr>
        </p:nvSpPr>
        <p:spPr>
          <a:xfrm>
            <a:off x="8168925" y="5524900"/>
            <a:ext cx="2709900" cy="48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wentieth Century"/>
              <a:buNone/>
            </a:pPr>
            <a:r>
              <a:rPr lang="de-DE"/>
              <a:t>Stapel Stack</a:t>
            </a:r>
            <a:endParaRPr b="0" i="0" sz="36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37" name="Google Shape;137;g6ec375cd00_0_58"/>
          <p:cNvSpPr/>
          <p:nvPr/>
        </p:nvSpPr>
        <p:spPr>
          <a:xfrm>
            <a:off x="2730675" y="3589775"/>
            <a:ext cx="4205700" cy="2231400"/>
          </a:xfrm>
          <a:prstGeom prst="wedgeRoundRectCallout">
            <a:avLst>
              <a:gd fmla="val -55378" name="adj1"/>
              <a:gd fmla="val -82883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>
                <a:solidFill>
                  <a:srgbClr val="0000FF"/>
                </a:solidFill>
              </a:rPr>
              <a:t>Im Register R0 ist die extrem wichtige Zahl 0x5555 gespeichert. Diese Zahl darf auf keinen Fall verloren gehen</a:t>
            </a:r>
            <a:endParaRPr b="0" i="0" sz="2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38" name="Google Shape;138;g6ec375cd00_0_58"/>
          <p:cNvGrpSpPr/>
          <p:nvPr/>
        </p:nvGrpSpPr>
        <p:grpSpPr>
          <a:xfrm>
            <a:off x="7288450" y="3696820"/>
            <a:ext cx="4903550" cy="1828075"/>
            <a:chOff x="7288450" y="3696820"/>
            <a:chExt cx="4903550" cy="1828075"/>
          </a:xfrm>
        </p:grpSpPr>
        <p:grpSp>
          <p:nvGrpSpPr>
            <p:cNvPr id="139" name="Google Shape;139;g6ec375cd00_0_58"/>
            <p:cNvGrpSpPr/>
            <p:nvPr/>
          </p:nvGrpSpPr>
          <p:grpSpPr>
            <a:xfrm>
              <a:off x="7288450" y="3696820"/>
              <a:ext cx="4903550" cy="1828075"/>
              <a:chOff x="7288450" y="3696820"/>
              <a:chExt cx="4903550" cy="1828075"/>
            </a:xfrm>
          </p:grpSpPr>
          <p:sp>
            <p:nvSpPr>
              <p:cNvPr id="140" name="Google Shape;140;g6ec375cd00_0_58"/>
              <p:cNvSpPr/>
              <p:nvPr/>
            </p:nvSpPr>
            <p:spPr>
              <a:xfrm>
                <a:off x="8464625" y="3696820"/>
                <a:ext cx="3727375" cy="177725"/>
              </a:xfrm>
              <a:custGeom>
                <a:rect b="b" l="l" r="r" t="t"/>
                <a:pathLst>
                  <a:path extrusionOk="0" h="7109" w="149095">
                    <a:moveTo>
                      <a:pt x="0" y="7109"/>
                    </a:moveTo>
                    <a:cubicBezTo>
                      <a:pt x="11936" y="5935"/>
                      <a:pt x="46764" y="326"/>
                      <a:pt x="71613" y="65"/>
                    </a:cubicBezTo>
                    <a:cubicBezTo>
                      <a:pt x="96462" y="-196"/>
                      <a:pt x="136181" y="4631"/>
                      <a:pt x="149095" y="5544"/>
                    </a:cubicBezTo>
                  </a:path>
                </a:pathLst>
              </a:cu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cxnSp>
            <p:nvCxnSpPr>
              <p:cNvPr id="141" name="Google Shape;141;g6ec375cd00_0_58"/>
              <p:cNvCxnSpPr/>
              <p:nvPr/>
            </p:nvCxnSpPr>
            <p:spPr>
              <a:xfrm flipH="1" rot="10800000">
                <a:off x="7689575" y="3883975"/>
                <a:ext cx="772800" cy="7728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42" name="Google Shape;142;g6ec375cd00_0_58"/>
              <p:cNvCxnSpPr/>
              <p:nvPr/>
            </p:nvCxnSpPr>
            <p:spPr>
              <a:xfrm flipH="1" rot="10800000">
                <a:off x="11392150" y="3809900"/>
                <a:ext cx="772800" cy="7728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43" name="Google Shape;143;g6ec375cd00_0_58"/>
              <p:cNvCxnSpPr/>
              <p:nvPr/>
            </p:nvCxnSpPr>
            <p:spPr>
              <a:xfrm flipH="1" rot="10800000">
                <a:off x="11094100" y="4646925"/>
                <a:ext cx="186000" cy="1566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44" name="Google Shape;144;g6ec375cd00_0_58"/>
              <p:cNvCxnSpPr/>
              <p:nvPr/>
            </p:nvCxnSpPr>
            <p:spPr>
              <a:xfrm flipH="1" rot="10800000">
                <a:off x="7425425" y="3971950"/>
                <a:ext cx="939300" cy="8805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45" name="Google Shape;145;g6ec375cd00_0_58"/>
              <p:cNvCxnSpPr/>
              <p:nvPr/>
            </p:nvCxnSpPr>
            <p:spPr>
              <a:xfrm flipH="1" rot="10800000">
                <a:off x="11309350" y="4069775"/>
                <a:ext cx="812400" cy="8316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grpSp>
            <p:nvGrpSpPr>
              <p:cNvPr id="146" name="Google Shape;146;g6ec375cd00_0_58"/>
              <p:cNvGrpSpPr/>
              <p:nvPr/>
            </p:nvGrpSpPr>
            <p:grpSpPr>
              <a:xfrm>
                <a:off x="7288450" y="4495845"/>
                <a:ext cx="4103700" cy="1029050"/>
                <a:chOff x="7288450" y="4495845"/>
                <a:chExt cx="4103700" cy="1029050"/>
              </a:xfrm>
            </p:grpSpPr>
            <p:sp>
              <p:nvSpPr>
                <p:cNvPr id="147" name="Google Shape;147;g6ec375cd00_0_58"/>
                <p:cNvSpPr/>
                <p:nvPr/>
              </p:nvSpPr>
              <p:spPr>
                <a:xfrm>
                  <a:off x="7288450" y="5194770"/>
                  <a:ext cx="3727375" cy="177725"/>
                </a:xfrm>
                <a:custGeom>
                  <a:rect b="b" l="l" r="r" t="t"/>
                  <a:pathLst>
                    <a:path extrusionOk="0" h="7109" w="149095">
                      <a:moveTo>
                        <a:pt x="0" y="7109"/>
                      </a:moveTo>
                      <a:cubicBezTo>
                        <a:pt x="11936" y="5935"/>
                        <a:pt x="46764" y="326"/>
                        <a:pt x="71613" y="65"/>
                      </a:cubicBezTo>
                      <a:cubicBezTo>
                        <a:pt x="96462" y="-196"/>
                        <a:pt x="136181" y="4631"/>
                        <a:pt x="149095" y="5544"/>
                      </a:cubicBezTo>
                    </a:path>
                  </a:pathLst>
                </a:custGeom>
                <a:noFill/>
                <a:ln cap="flat" cmpd="sng" w="28575">
                  <a:solidFill>
                    <a:schemeClr val="dk2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sp>
            <p:sp>
              <p:nvSpPr>
                <p:cNvPr id="148" name="Google Shape;148;g6ec375cd00_0_58"/>
                <p:cNvSpPr/>
                <p:nvPr/>
              </p:nvSpPr>
              <p:spPr>
                <a:xfrm>
                  <a:off x="7440850" y="5347170"/>
                  <a:ext cx="3727375" cy="177725"/>
                </a:xfrm>
                <a:custGeom>
                  <a:rect b="b" l="l" r="r" t="t"/>
                  <a:pathLst>
                    <a:path extrusionOk="0" h="7109" w="149095">
                      <a:moveTo>
                        <a:pt x="0" y="7109"/>
                      </a:moveTo>
                      <a:cubicBezTo>
                        <a:pt x="11936" y="5935"/>
                        <a:pt x="46764" y="326"/>
                        <a:pt x="71613" y="65"/>
                      </a:cubicBezTo>
                      <a:cubicBezTo>
                        <a:pt x="96462" y="-196"/>
                        <a:pt x="136181" y="4631"/>
                        <a:pt x="149095" y="5544"/>
                      </a:cubicBezTo>
                    </a:path>
                  </a:pathLst>
                </a:custGeom>
                <a:noFill/>
                <a:ln cap="flat" cmpd="sng" w="28575">
                  <a:solidFill>
                    <a:schemeClr val="dk2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sp>
            <p:sp>
              <p:nvSpPr>
                <p:cNvPr id="149" name="Google Shape;149;g6ec375cd00_0_58"/>
                <p:cNvSpPr/>
                <p:nvPr/>
              </p:nvSpPr>
              <p:spPr>
                <a:xfrm>
                  <a:off x="7440850" y="5017045"/>
                  <a:ext cx="3727375" cy="177725"/>
                </a:xfrm>
                <a:custGeom>
                  <a:rect b="b" l="l" r="r" t="t"/>
                  <a:pathLst>
                    <a:path extrusionOk="0" h="7109" w="149095">
                      <a:moveTo>
                        <a:pt x="0" y="7109"/>
                      </a:moveTo>
                      <a:cubicBezTo>
                        <a:pt x="11936" y="5935"/>
                        <a:pt x="46764" y="326"/>
                        <a:pt x="71613" y="65"/>
                      </a:cubicBezTo>
                      <a:cubicBezTo>
                        <a:pt x="96462" y="-196"/>
                        <a:pt x="136181" y="4631"/>
                        <a:pt x="149095" y="5544"/>
                      </a:cubicBezTo>
                    </a:path>
                  </a:pathLst>
                </a:custGeom>
                <a:noFill/>
                <a:ln cap="flat" cmpd="sng" w="28575">
                  <a:solidFill>
                    <a:schemeClr val="dk2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sp>
            <p:sp>
              <p:nvSpPr>
                <p:cNvPr id="150" name="Google Shape;150;g6ec375cd00_0_58"/>
                <p:cNvSpPr/>
                <p:nvPr/>
              </p:nvSpPr>
              <p:spPr>
                <a:xfrm>
                  <a:off x="7288450" y="4898670"/>
                  <a:ext cx="3727375" cy="177725"/>
                </a:xfrm>
                <a:custGeom>
                  <a:rect b="b" l="l" r="r" t="t"/>
                  <a:pathLst>
                    <a:path extrusionOk="0" h="7109" w="149095">
                      <a:moveTo>
                        <a:pt x="0" y="7109"/>
                      </a:moveTo>
                      <a:cubicBezTo>
                        <a:pt x="11936" y="5935"/>
                        <a:pt x="46764" y="326"/>
                        <a:pt x="71613" y="65"/>
                      </a:cubicBezTo>
                      <a:cubicBezTo>
                        <a:pt x="96462" y="-196"/>
                        <a:pt x="136181" y="4631"/>
                        <a:pt x="149095" y="5544"/>
                      </a:cubicBezTo>
                    </a:path>
                  </a:pathLst>
                </a:custGeom>
                <a:noFill/>
                <a:ln cap="flat" cmpd="sng" w="28575">
                  <a:solidFill>
                    <a:schemeClr val="dk2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sp>
            <p:sp>
              <p:nvSpPr>
                <p:cNvPr id="151" name="Google Shape;151;g6ec375cd00_0_58"/>
                <p:cNvSpPr/>
                <p:nvPr/>
              </p:nvSpPr>
              <p:spPr>
                <a:xfrm>
                  <a:off x="7585000" y="4756445"/>
                  <a:ext cx="3727375" cy="177725"/>
                </a:xfrm>
                <a:custGeom>
                  <a:rect b="b" l="l" r="r" t="t"/>
                  <a:pathLst>
                    <a:path extrusionOk="0" h="7109" w="149095">
                      <a:moveTo>
                        <a:pt x="0" y="7109"/>
                      </a:moveTo>
                      <a:cubicBezTo>
                        <a:pt x="11936" y="5935"/>
                        <a:pt x="46764" y="326"/>
                        <a:pt x="71613" y="65"/>
                      </a:cubicBezTo>
                      <a:cubicBezTo>
                        <a:pt x="96462" y="-196"/>
                        <a:pt x="136181" y="4631"/>
                        <a:pt x="149095" y="5544"/>
                      </a:cubicBezTo>
                    </a:path>
                  </a:pathLst>
                </a:custGeom>
                <a:noFill/>
                <a:ln cap="flat" cmpd="sng" w="28575">
                  <a:solidFill>
                    <a:schemeClr val="dk2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sp>
            <p:sp>
              <p:nvSpPr>
                <p:cNvPr id="152" name="Google Shape;152;g6ec375cd00_0_58"/>
                <p:cNvSpPr/>
                <p:nvPr/>
              </p:nvSpPr>
              <p:spPr>
                <a:xfrm>
                  <a:off x="7375400" y="4686920"/>
                  <a:ext cx="3727375" cy="177725"/>
                </a:xfrm>
                <a:custGeom>
                  <a:rect b="b" l="l" r="r" t="t"/>
                  <a:pathLst>
                    <a:path extrusionOk="0" h="7109" w="149095">
                      <a:moveTo>
                        <a:pt x="0" y="7109"/>
                      </a:moveTo>
                      <a:cubicBezTo>
                        <a:pt x="11936" y="5935"/>
                        <a:pt x="46764" y="326"/>
                        <a:pt x="71613" y="65"/>
                      </a:cubicBezTo>
                      <a:cubicBezTo>
                        <a:pt x="96462" y="-196"/>
                        <a:pt x="136181" y="4631"/>
                        <a:pt x="149095" y="5544"/>
                      </a:cubicBezTo>
                    </a:path>
                  </a:pathLst>
                </a:custGeom>
                <a:noFill/>
                <a:ln cap="flat" cmpd="sng" w="28575">
                  <a:solidFill>
                    <a:schemeClr val="dk2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sp>
            <p:sp>
              <p:nvSpPr>
                <p:cNvPr id="153" name="Google Shape;153;g6ec375cd00_0_58"/>
                <p:cNvSpPr/>
                <p:nvPr/>
              </p:nvSpPr>
              <p:spPr>
                <a:xfrm>
                  <a:off x="7664775" y="4495845"/>
                  <a:ext cx="3727375" cy="177725"/>
                </a:xfrm>
                <a:custGeom>
                  <a:rect b="b" l="l" r="r" t="t"/>
                  <a:pathLst>
                    <a:path extrusionOk="0" h="7109" w="149095">
                      <a:moveTo>
                        <a:pt x="0" y="7109"/>
                      </a:moveTo>
                      <a:cubicBezTo>
                        <a:pt x="11936" y="5935"/>
                        <a:pt x="46764" y="326"/>
                        <a:pt x="71613" y="65"/>
                      </a:cubicBezTo>
                      <a:cubicBezTo>
                        <a:pt x="96462" y="-196"/>
                        <a:pt x="136181" y="4631"/>
                        <a:pt x="149095" y="5544"/>
                      </a:cubicBezTo>
                    </a:path>
                  </a:pathLst>
                </a:custGeom>
                <a:noFill/>
                <a:ln cap="flat" cmpd="sng" w="28575">
                  <a:solidFill>
                    <a:schemeClr val="dk2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sp>
          </p:grpSp>
          <p:cxnSp>
            <p:nvCxnSpPr>
              <p:cNvPr id="154" name="Google Shape;154;g6ec375cd00_0_58"/>
              <p:cNvCxnSpPr/>
              <p:nvPr/>
            </p:nvCxnSpPr>
            <p:spPr>
              <a:xfrm flipH="1">
                <a:off x="11876900" y="4079575"/>
                <a:ext cx="215100" cy="195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55" name="Google Shape;155;g6ec375cd00_0_58"/>
              <p:cNvCxnSpPr/>
              <p:nvPr/>
            </p:nvCxnSpPr>
            <p:spPr>
              <a:xfrm flipH="1" rot="10800000">
                <a:off x="11025625" y="4921025"/>
                <a:ext cx="117300" cy="1173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56" name="Google Shape;156;g6ec375cd00_0_58"/>
              <p:cNvCxnSpPr/>
              <p:nvPr/>
            </p:nvCxnSpPr>
            <p:spPr>
              <a:xfrm flipH="1" rot="10800000">
                <a:off x="11191950" y="4373150"/>
                <a:ext cx="782700" cy="7728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57" name="Google Shape;157;g6ec375cd00_0_58"/>
              <p:cNvCxnSpPr/>
              <p:nvPr/>
            </p:nvCxnSpPr>
            <p:spPr>
              <a:xfrm rot="10800000">
                <a:off x="11866975" y="4363300"/>
                <a:ext cx="127200" cy="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58" name="Google Shape;158;g6ec375cd00_0_58"/>
              <p:cNvCxnSpPr/>
              <p:nvPr/>
            </p:nvCxnSpPr>
            <p:spPr>
              <a:xfrm flipH="1" rot="10800000">
                <a:off x="11035400" y="5087325"/>
                <a:ext cx="205500" cy="2445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59" name="Google Shape;159;g6ec375cd00_0_58"/>
              <p:cNvCxnSpPr/>
              <p:nvPr/>
            </p:nvCxnSpPr>
            <p:spPr>
              <a:xfrm flipH="1" rot="10800000">
                <a:off x="11152800" y="4559025"/>
                <a:ext cx="861000" cy="9489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60" name="Google Shape;160;g6ec375cd00_0_58"/>
              <p:cNvCxnSpPr/>
              <p:nvPr/>
            </p:nvCxnSpPr>
            <p:spPr>
              <a:xfrm rot="10800000">
                <a:off x="11818200" y="4549175"/>
                <a:ext cx="215100" cy="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61" name="Google Shape;161;g6ec375cd00_0_58"/>
              <p:cNvCxnSpPr/>
              <p:nvPr/>
            </p:nvCxnSpPr>
            <p:spPr>
              <a:xfrm flipH="1" rot="10800000">
                <a:off x="7611300" y="4852525"/>
                <a:ext cx="68400" cy="684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62" name="Google Shape;162;g6ec375cd00_0_58"/>
              <p:cNvCxnSpPr/>
              <p:nvPr/>
            </p:nvCxnSpPr>
            <p:spPr>
              <a:xfrm flipH="1" rot="10800000">
                <a:off x="7327600" y="4871975"/>
                <a:ext cx="205500" cy="2055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63" name="Google Shape;163;g6ec375cd00_0_58"/>
              <p:cNvCxnSpPr/>
              <p:nvPr/>
            </p:nvCxnSpPr>
            <p:spPr>
              <a:xfrm flipH="1" rot="10800000">
                <a:off x="7474350" y="5067650"/>
                <a:ext cx="137100" cy="1272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64" name="Google Shape;164;g6ec375cd00_0_58"/>
              <p:cNvCxnSpPr/>
              <p:nvPr/>
            </p:nvCxnSpPr>
            <p:spPr>
              <a:xfrm flipH="1" rot="10800000">
                <a:off x="7308025" y="5077450"/>
                <a:ext cx="166200" cy="3033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65" name="Google Shape;165;g6ec375cd00_0_58"/>
              <p:cNvCxnSpPr/>
              <p:nvPr/>
            </p:nvCxnSpPr>
            <p:spPr>
              <a:xfrm flipH="1" rot="10800000">
                <a:off x="7435200" y="5331950"/>
                <a:ext cx="176100" cy="1662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</p:grpSp>
        <p:sp>
          <p:nvSpPr>
            <p:cNvPr id="166" name="Google Shape;166;g6ec375cd00_0_58"/>
            <p:cNvSpPr/>
            <p:nvPr/>
          </p:nvSpPr>
          <p:spPr>
            <a:xfrm>
              <a:off x="8303543" y="4020875"/>
              <a:ext cx="442600" cy="371950"/>
            </a:xfrm>
            <a:custGeom>
              <a:rect b="b" l="l" r="r" t="t"/>
              <a:pathLst>
                <a:path extrusionOk="0" h="14878" w="17704">
                  <a:moveTo>
                    <a:pt x="17704" y="0"/>
                  </a:moveTo>
                  <a:cubicBezTo>
                    <a:pt x="12190" y="502"/>
                    <a:pt x="5575" y="390"/>
                    <a:pt x="1660" y="4305"/>
                  </a:cubicBezTo>
                  <a:cubicBezTo>
                    <a:pt x="-554" y="6519"/>
                    <a:pt x="-554" y="11483"/>
                    <a:pt x="1660" y="13697"/>
                  </a:cubicBezTo>
                  <a:cubicBezTo>
                    <a:pt x="5907" y="17944"/>
                    <a:pt x="15074" y="9349"/>
                    <a:pt x="16530" y="3522"/>
                  </a:cubicBezTo>
                  <a:cubicBezTo>
                    <a:pt x="16742" y="2673"/>
                    <a:pt x="16231" y="1174"/>
                    <a:pt x="15356" y="1174"/>
                  </a:cubicBezTo>
                </a:path>
              </a:pathLst>
            </a:custGeom>
            <a:noFill/>
            <a:ln cap="flat" cmpd="sng" w="2857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167" name="Google Shape;167;g6ec375cd00_0_58"/>
            <p:cNvSpPr/>
            <p:nvPr/>
          </p:nvSpPr>
          <p:spPr>
            <a:xfrm>
              <a:off x="8736375" y="4148075"/>
              <a:ext cx="303275" cy="166300"/>
            </a:xfrm>
            <a:custGeom>
              <a:rect b="b" l="l" r="r" t="t"/>
              <a:pathLst>
                <a:path extrusionOk="0" h="6652" w="12131">
                  <a:moveTo>
                    <a:pt x="12131" y="0"/>
                  </a:moveTo>
                  <a:cubicBezTo>
                    <a:pt x="7892" y="1816"/>
                    <a:pt x="3259" y="3389"/>
                    <a:pt x="0" y="6652"/>
                  </a:cubicBezTo>
                </a:path>
              </a:pathLst>
            </a:custGeom>
            <a:noFill/>
            <a:ln cap="flat" cmpd="sng" w="2857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168" name="Google Shape;168;g6ec375cd00_0_58"/>
            <p:cNvSpPr/>
            <p:nvPr/>
          </p:nvSpPr>
          <p:spPr>
            <a:xfrm>
              <a:off x="8843975" y="4118725"/>
              <a:ext cx="39150" cy="225000"/>
            </a:xfrm>
            <a:custGeom>
              <a:rect b="b" l="l" r="r" t="t"/>
              <a:pathLst>
                <a:path extrusionOk="0" h="9000" w="1566">
                  <a:moveTo>
                    <a:pt x="1566" y="0"/>
                  </a:moveTo>
                  <a:cubicBezTo>
                    <a:pt x="1566" y="3045"/>
                    <a:pt x="0" y="5955"/>
                    <a:pt x="0" y="9000"/>
                  </a:cubicBezTo>
                </a:path>
              </a:pathLst>
            </a:custGeom>
            <a:noFill/>
            <a:ln cap="flat" cmpd="sng" w="2857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169" name="Google Shape;169;g6ec375cd00_0_58"/>
            <p:cNvSpPr/>
            <p:nvPr/>
          </p:nvSpPr>
          <p:spPr>
            <a:xfrm>
              <a:off x="9137475" y="4054492"/>
              <a:ext cx="273925" cy="230525"/>
            </a:xfrm>
            <a:custGeom>
              <a:rect b="b" l="l" r="r" t="t"/>
              <a:pathLst>
                <a:path extrusionOk="0" h="9221" w="10957">
                  <a:moveTo>
                    <a:pt x="0" y="1395"/>
                  </a:moveTo>
                  <a:cubicBezTo>
                    <a:pt x="30" y="1395"/>
                    <a:pt x="10957" y="-565"/>
                    <a:pt x="10957" y="221"/>
                  </a:cubicBezTo>
                  <a:cubicBezTo>
                    <a:pt x="10957" y="1891"/>
                    <a:pt x="8327" y="2282"/>
                    <a:pt x="7044" y="3351"/>
                  </a:cubicBezTo>
                  <a:cubicBezTo>
                    <a:pt x="4696" y="5307"/>
                    <a:pt x="2734" y="7856"/>
                    <a:pt x="0" y="9221"/>
                  </a:cubicBezTo>
                </a:path>
              </a:pathLst>
            </a:custGeom>
            <a:noFill/>
            <a:ln cap="flat" cmpd="sng" w="2857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170" name="Google Shape;170;g6ec375cd00_0_58"/>
            <p:cNvSpPr/>
            <p:nvPr/>
          </p:nvSpPr>
          <p:spPr>
            <a:xfrm>
              <a:off x="9391850" y="4050225"/>
              <a:ext cx="366850" cy="283725"/>
            </a:xfrm>
            <a:custGeom>
              <a:rect b="b" l="l" r="r" t="t"/>
              <a:pathLst>
                <a:path extrusionOk="0" h="11349" w="14674">
                  <a:moveTo>
                    <a:pt x="7043" y="0"/>
                  </a:moveTo>
                  <a:cubicBezTo>
                    <a:pt x="9786" y="0"/>
                    <a:pt x="15706" y="1069"/>
                    <a:pt x="14479" y="3522"/>
                  </a:cubicBezTo>
                  <a:cubicBezTo>
                    <a:pt x="12126" y="8225"/>
                    <a:pt x="0" y="4525"/>
                    <a:pt x="0" y="9783"/>
                  </a:cubicBezTo>
                  <a:cubicBezTo>
                    <a:pt x="0" y="10964"/>
                    <a:pt x="2341" y="10175"/>
                    <a:pt x="3522" y="10175"/>
                  </a:cubicBezTo>
                  <a:cubicBezTo>
                    <a:pt x="6418" y="10175"/>
                    <a:pt x="9235" y="11349"/>
                    <a:pt x="12131" y="11349"/>
                  </a:cubicBezTo>
                </a:path>
              </a:pathLst>
            </a:custGeom>
            <a:noFill/>
            <a:ln cap="flat" cmpd="sng" w="2857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171" name="Google Shape;171;g6ec375cd00_0_58"/>
            <p:cNvSpPr/>
            <p:nvPr/>
          </p:nvSpPr>
          <p:spPr>
            <a:xfrm>
              <a:off x="9832075" y="4041843"/>
              <a:ext cx="423025" cy="355100"/>
            </a:xfrm>
            <a:custGeom>
              <a:rect b="b" l="l" r="r" t="t"/>
              <a:pathLst>
                <a:path extrusionOk="0" h="14204" w="16921">
                  <a:moveTo>
                    <a:pt x="8218" y="335"/>
                  </a:moveTo>
                  <a:cubicBezTo>
                    <a:pt x="11160" y="-645"/>
                    <a:pt x="17579" y="849"/>
                    <a:pt x="16827" y="3857"/>
                  </a:cubicBezTo>
                  <a:cubicBezTo>
                    <a:pt x="15937" y="7421"/>
                    <a:pt x="9935" y="6988"/>
                    <a:pt x="6262" y="6988"/>
                  </a:cubicBezTo>
                  <a:cubicBezTo>
                    <a:pt x="5148" y="6988"/>
                    <a:pt x="8723" y="7271"/>
                    <a:pt x="9392" y="8162"/>
                  </a:cubicBezTo>
                  <a:cubicBezTo>
                    <a:pt x="10344" y="9431"/>
                    <a:pt x="11297" y="11736"/>
                    <a:pt x="10175" y="12858"/>
                  </a:cubicBezTo>
                  <a:cubicBezTo>
                    <a:pt x="7770" y="15263"/>
                    <a:pt x="3402" y="13640"/>
                    <a:pt x="0" y="13640"/>
                  </a:cubicBezTo>
                </a:path>
              </a:pathLst>
            </a:custGeom>
            <a:noFill/>
            <a:ln cap="flat" cmpd="sng" w="2857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</p:grpSp>
      <p:pic>
        <p:nvPicPr>
          <p:cNvPr id="172" name="Google Shape;172;g6ec375cd00_0_5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38175" y="1477875"/>
            <a:ext cx="2827349" cy="1779926"/>
          </a:xfrm>
          <a:prstGeom prst="rect">
            <a:avLst/>
          </a:prstGeom>
          <a:noFill/>
          <a:ln>
            <a:noFill/>
          </a:ln>
        </p:spPr>
      </p:pic>
      <p:sp>
        <p:nvSpPr>
          <p:cNvPr id="173" name="Google Shape;173;g6ec375cd00_0_58"/>
          <p:cNvSpPr txBox="1"/>
          <p:nvPr/>
        </p:nvSpPr>
        <p:spPr>
          <a:xfrm>
            <a:off x="3541500" y="2651250"/>
            <a:ext cx="733800" cy="48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400">
                <a:latin typeface="Twentieth Century"/>
                <a:ea typeface="Twentieth Century"/>
                <a:cs typeface="Twentieth Century"/>
                <a:sym typeface="Twentieth Century"/>
              </a:rPr>
              <a:t>R0</a:t>
            </a:r>
            <a:endParaRPr sz="2400"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pic>
        <p:nvPicPr>
          <p:cNvPr id="174" name="Google Shape;174;g6ec375cd00_0_5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73060" y="1196602"/>
            <a:ext cx="1823474" cy="2342473"/>
          </a:xfrm>
          <a:prstGeom prst="rect">
            <a:avLst/>
          </a:prstGeom>
          <a:noFill/>
          <a:ln>
            <a:noFill/>
          </a:ln>
        </p:spPr>
      </p:pic>
      <p:sp>
        <p:nvSpPr>
          <p:cNvPr id="175" name="Google Shape;175;g6ec375cd00_0_58"/>
          <p:cNvSpPr txBox="1"/>
          <p:nvPr/>
        </p:nvSpPr>
        <p:spPr>
          <a:xfrm>
            <a:off x="3262650" y="1897275"/>
            <a:ext cx="1291500" cy="38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de-DE" sz="2400">
                <a:latin typeface="Twentieth Century"/>
                <a:ea typeface="Twentieth Century"/>
                <a:cs typeface="Twentieth Century"/>
                <a:sym typeface="Twentieth Century"/>
              </a:rPr>
              <a:t>0x5555</a:t>
            </a:r>
            <a:endParaRPr b="1" sz="2400"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6ec375cd00_0_110"/>
          <p:cNvSpPr txBox="1"/>
          <p:nvPr>
            <p:ph idx="4294967295" type="ctrTitle"/>
          </p:nvPr>
        </p:nvSpPr>
        <p:spPr>
          <a:xfrm>
            <a:off x="8168925" y="5524900"/>
            <a:ext cx="2709900" cy="48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wentieth Century"/>
              <a:buNone/>
            </a:pPr>
            <a:r>
              <a:rPr lang="de-DE"/>
              <a:t>Stapel Stack</a:t>
            </a:r>
            <a:endParaRPr b="0" i="0" sz="36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81" name="Google Shape;181;g6ec375cd00_0_110"/>
          <p:cNvSpPr/>
          <p:nvPr/>
        </p:nvSpPr>
        <p:spPr>
          <a:xfrm>
            <a:off x="2730675" y="3589775"/>
            <a:ext cx="4205700" cy="2231400"/>
          </a:xfrm>
          <a:prstGeom prst="wedgeRoundRectCallout">
            <a:avLst>
              <a:gd fmla="val -55378" name="adj1"/>
              <a:gd fmla="val -82883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>
                <a:solidFill>
                  <a:srgbClr val="0000FF"/>
                </a:solidFill>
              </a:rPr>
              <a:t>Dummerweise wird das Register R0 aber für weitere Berechnungen gebraucht.</a:t>
            </a:r>
            <a:endParaRPr b="0" i="0" sz="2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82" name="Google Shape;182;g6ec375cd00_0_110"/>
          <p:cNvGrpSpPr/>
          <p:nvPr/>
        </p:nvGrpSpPr>
        <p:grpSpPr>
          <a:xfrm>
            <a:off x="7288450" y="3696820"/>
            <a:ext cx="4903550" cy="1828075"/>
            <a:chOff x="7288450" y="3696820"/>
            <a:chExt cx="4903550" cy="1828075"/>
          </a:xfrm>
        </p:grpSpPr>
        <p:grpSp>
          <p:nvGrpSpPr>
            <p:cNvPr id="183" name="Google Shape;183;g6ec375cd00_0_110"/>
            <p:cNvGrpSpPr/>
            <p:nvPr/>
          </p:nvGrpSpPr>
          <p:grpSpPr>
            <a:xfrm>
              <a:off x="7288450" y="3696820"/>
              <a:ext cx="4903550" cy="1828075"/>
              <a:chOff x="7288450" y="3696820"/>
              <a:chExt cx="4903550" cy="1828075"/>
            </a:xfrm>
          </p:grpSpPr>
          <p:sp>
            <p:nvSpPr>
              <p:cNvPr id="184" name="Google Shape;184;g6ec375cd00_0_110"/>
              <p:cNvSpPr/>
              <p:nvPr/>
            </p:nvSpPr>
            <p:spPr>
              <a:xfrm>
                <a:off x="8464625" y="3696820"/>
                <a:ext cx="3727375" cy="177725"/>
              </a:xfrm>
              <a:custGeom>
                <a:rect b="b" l="l" r="r" t="t"/>
                <a:pathLst>
                  <a:path extrusionOk="0" h="7109" w="149095">
                    <a:moveTo>
                      <a:pt x="0" y="7109"/>
                    </a:moveTo>
                    <a:cubicBezTo>
                      <a:pt x="11936" y="5935"/>
                      <a:pt x="46764" y="326"/>
                      <a:pt x="71613" y="65"/>
                    </a:cubicBezTo>
                    <a:cubicBezTo>
                      <a:pt x="96462" y="-196"/>
                      <a:pt x="136181" y="4631"/>
                      <a:pt x="149095" y="5544"/>
                    </a:cubicBezTo>
                  </a:path>
                </a:pathLst>
              </a:cu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cxnSp>
            <p:nvCxnSpPr>
              <p:cNvPr id="185" name="Google Shape;185;g6ec375cd00_0_110"/>
              <p:cNvCxnSpPr/>
              <p:nvPr/>
            </p:nvCxnSpPr>
            <p:spPr>
              <a:xfrm flipH="1" rot="10800000">
                <a:off x="7689575" y="3883975"/>
                <a:ext cx="772800" cy="7728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86" name="Google Shape;186;g6ec375cd00_0_110"/>
              <p:cNvCxnSpPr/>
              <p:nvPr/>
            </p:nvCxnSpPr>
            <p:spPr>
              <a:xfrm flipH="1" rot="10800000">
                <a:off x="11392150" y="3809900"/>
                <a:ext cx="772800" cy="7728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87" name="Google Shape;187;g6ec375cd00_0_110"/>
              <p:cNvCxnSpPr/>
              <p:nvPr/>
            </p:nvCxnSpPr>
            <p:spPr>
              <a:xfrm flipH="1" rot="10800000">
                <a:off x="11094100" y="4646925"/>
                <a:ext cx="186000" cy="1566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88" name="Google Shape;188;g6ec375cd00_0_110"/>
              <p:cNvCxnSpPr/>
              <p:nvPr/>
            </p:nvCxnSpPr>
            <p:spPr>
              <a:xfrm flipH="1" rot="10800000">
                <a:off x="7425425" y="3971950"/>
                <a:ext cx="939300" cy="8805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89" name="Google Shape;189;g6ec375cd00_0_110"/>
              <p:cNvCxnSpPr/>
              <p:nvPr/>
            </p:nvCxnSpPr>
            <p:spPr>
              <a:xfrm flipH="1" rot="10800000">
                <a:off x="11309350" y="4069775"/>
                <a:ext cx="812400" cy="8316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grpSp>
            <p:nvGrpSpPr>
              <p:cNvPr id="190" name="Google Shape;190;g6ec375cd00_0_110"/>
              <p:cNvGrpSpPr/>
              <p:nvPr/>
            </p:nvGrpSpPr>
            <p:grpSpPr>
              <a:xfrm>
                <a:off x="7288450" y="4495845"/>
                <a:ext cx="4103700" cy="1029050"/>
                <a:chOff x="7288450" y="4495845"/>
                <a:chExt cx="4103700" cy="1029050"/>
              </a:xfrm>
            </p:grpSpPr>
            <p:sp>
              <p:nvSpPr>
                <p:cNvPr id="191" name="Google Shape;191;g6ec375cd00_0_110"/>
                <p:cNvSpPr/>
                <p:nvPr/>
              </p:nvSpPr>
              <p:spPr>
                <a:xfrm>
                  <a:off x="7288450" y="5194770"/>
                  <a:ext cx="3727375" cy="177725"/>
                </a:xfrm>
                <a:custGeom>
                  <a:rect b="b" l="l" r="r" t="t"/>
                  <a:pathLst>
                    <a:path extrusionOk="0" h="7109" w="149095">
                      <a:moveTo>
                        <a:pt x="0" y="7109"/>
                      </a:moveTo>
                      <a:cubicBezTo>
                        <a:pt x="11936" y="5935"/>
                        <a:pt x="46764" y="326"/>
                        <a:pt x="71613" y="65"/>
                      </a:cubicBezTo>
                      <a:cubicBezTo>
                        <a:pt x="96462" y="-196"/>
                        <a:pt x="136181" y="4631"/>
                        <a:pt x="149095" y="5544"/>
                      </a:cubicBezTo>
                    </a:path>
                  </a:pathLst>
                </a:custGeom>
                <a:noFill/>
                <a:ln cap="flat" cmpd="sng" w="28575">
                  <a:solidFill>
                    <a:schemeClr val="dk2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sp>
            <p:sp>
              <p:nvSpPr>
                <p:cNvPr id="192" name="Google Shape;192;g6ec375cd00_0_110"/>
                <p:cNvSpPr/>
                <p:nvPr/>
              </p:nvSpPr>
              <p:spPr>
                <a:xfrm>
                  <a:off x="7440850" y="5347170"/>
                  <a:ext cx="3727375" cy="177725"/>
                </a:xfrm>
                <a:custGeom>
                  <a:rect b="b" l="l" r="r" t="t"/>
                  <a:pathLst>
                    <a:path extrusionOk="0" h="7109" w="149095">
                      <a:moveTo>
                        <a:pt x="0" y="7109"/>
                      </a:moveTo>
                      <a:cubicBezTo>
                        <a:pt x="11936" y="5935"/>
                        <a:pt x="46764" y="326"/>
                        <a:pt x="71613" y="65"/>
                      </a:cubicBezTo>
                      <a:cubicBezTo>
                        <a:pt x="96462" y="-196"/>
                        <a:pt x="136181" y="4631"/>
                        <a:pt x="149095" y="5544"/>
                      </a:cubicBezTo>
                    </a:path>
                  </a:pathLst>
                </a:custGeom>
                <a:noFill/>
                <a:ln cap="flat" cmpd="sng" w="28575">
                  <a:solidFill>
                    <a:schemeClr val="dk2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sp>
            <p:sp>
              <p:nvSpPr>
                <p:cNvPr id="193" name="Google Shape;193;g6ec375cd00_0_110"/>
                <p:cNvSpPr/>
                <p:nvPr/>
              </p:nvSpPr>
              <p:spPr>
                <a:xfrm>
                  <a:off x="7440850" y="5017045"/>
                  <a:ext cx="3727375" cy="177725"/>
                </a:xfrm>
                <a:custGeom>
                  <a:rect b="b" l="l" r="r" t="t"/>
                  <a:pathLst>
                    <a:path extrusionOk="0" h="7109" w="149095">
                      <a:moveTo>
                        <a:pt x="0" y="7109"/>
                      </a:moveTo>
                      <a:cubicBezTo>
                        <a:pt x="11936" y="5935"/>
                        <a:pt x="46764" y="326"/>
                        <a:pt x="71613" y="65"/>
                      </a:cubicBezTo>
                      <a:cubicBezTo>
                        <a:pt x="96462" y="-196"/>
                        <a:pt x="136181" y="4631"/>
                        <a:pt x="149095" y="5544"/>
                      </a:cubicBezTo>
                    </a:path>
                  </a:pathLst>
                </a:custGeom>
                <a:noFill/>
                <a:ln cap="flat" cmpd="sng" w="28575">
                  <a:solidFill>
                    <a:schemeClr val="dk2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sp>
            <p:sp>
              <p:nvSpPr>
                <p:cNvPr id="194" name="Google Shape;194;g6ec375cd00_0_110"/>
                <p:cNvSpPr/>
                <p:nvPr/>
              </p:nvSpPr>
              <p:spPr>
                <a:xfrm>
                  <a:off x="7288450" y="4898670"/>
                  <a:ext cx="3727375" cy="177725"/>
                </a:xfrm>
                <a:custGeom>
                  <a:rect b="b" l="l" r="r" t="t"/>
                  <a:pathLst>
                    <a:path extrusionOk="0" h="7109" w="149095">
                      <a:moveTo>
                        <a:pt x="0" y="7109"/>
                      </a:moveTo>
                      <a:cubicBezTo>
                        <a:pt x="11936" y="5935"/>
                        <a:pt x="46764" y="326"/>
                        <a:pt x="71613" y="65"/>
                      </a:cubicBezTo>
                      <a:cubicBezTo>
                        <a:pt x="96462" y="-196"/>
                        <a:pt x="136181" y="4631"/>
                        <a:pt x="149095" y="5544"/>
                      </a:cubicBezTo>
                    </a:path>
                  </a:pathLst>
                </a:custGeom>
                <a:noFill/>
                <a:ln cap="flat" cmpd="sng" w="28575">
                  <a:solidFill>
                    <a:schemeClr val="dk2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sp>
            <p:sp>
              <p:nvSpPr>
                <p:cNvPr id="195" name="Google Shape;195;g6ec375cd00_0_110"/>
                <p:cNvSpPr/>
                <p:nvPr/>
              </p:nvSpPr>
              <p:spPr>
                <a:xfrm>
                  <a:off x="7585000" y="4756445"/>
                  <a:ext cx="3727375" cy="177725"/>
                </a:xfrm>
                <a:custGeom>
                  <a:rect b="b" l="l" r="r" t="t"/>
                  <a:pathLst>
                    <a:path extrusionOk="0" h="7109" w="149095">
                      <a:moveTo>
                        <a:pt x="0" y="7109"/>
                      </a:moveTo>
                      <a:cubicBezTo>
                        <a:pt x="11936" y="5935"/>
                        <a:pt x="46764" y="326"/>
                        <a:pt x="71613" y="65"/>
                      </a:cubicBezTo>
                      <a:cubicBezTo>
                        <a:pt x="96462" y="-196"/>
                        <a:pt x="136181" y="4631"/>
                        <a:pt x="149095" y="5544"/>
                      </a:cubicBezTo>
                    </a:path>
                  </a:pathLst>
                </a:custGeom>
                <a:noFill/>
                <a:ln cap="flat" cmpd="sng" w="28575">
                  <a:solidFill>
                    <a:schemeClr val="dk2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sp>
            <p:sp>
              <p:nvSpPr>
                <p:cNvPr id="196" name="Google Shape;196;g6ec375cd00_0_110"/>
                <p:cNvSpPr/>
                <p:nvPr/>
              </p:nvSpPr>
              <p:spPr>
                <a:xfrm>
                  <a:off x="7375400" y="4686920"/>
                  <a:ext cx="3727375" cy="177725"/>
                </a:xfrm>
                <a:custGeom>
                  <a:rect b="b" l="l" r="r" t="t"/>
                  <a:pathLst>
                    <a:path extrusionOk="0" h="7109" w="149095">
                      <a:moveTo>
                        <a:pt x="0" y="7109"/>
                      </a:moveTo>
                      <a:cubicBezTo>
                        <a:pt x="11936" y="5935"/>
                        <a:pt x="46764" y="326"/>
                        <a:pt x="71613" y="65"/>
                      </a:cubicBezTo>
                      <a:cubicBezTo>
                        <a:pt x="96462" y="-196"/>
                        <a:pt x="136181" y="4631"/>
                        <a:pt x="149095" y="5544"/>
                      </a:cubicBezTo>
                    </a:path>
                  </a:pathLst>
                </a:custGeom>
                <a:noFill/>
                <a:ln cap="flat" cmpd="sng" w="28575">
                  <a:solidFill>
                    <a:schemeClr val="dk2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sp>
            <p:sp>
              <p:nvSpPr>
                <p:cNvPr id="197" name="Google Shape;197;g6ec375cd00_0_110"/>
                <p:cNvSpPr/>
                <p:nvPr/>
              </p:nvSpPr>
              <p:spPr>
                <a:xfrm>
                  <a:off x="7664775" y="4495845"/>
                  <a:ext cx="3727375" cy="177725"/>
                </a:xfrm>
                <a:custGeom>
                  <a:rect b="b" l="l" r="r" t="t"/>
                  <a:pathLst>
                    <a:path extrusionOk="0" h="7109" w="149095">
                      <a:moveTo>
                        <a:pt x="0" y="7109"/>
                      </a:moveTo>
                      <a:cubicBezTo>
                        <a:pt x="11936" y="5935"/>
                        <a:pt x="46764" y="326"/>
                        <a:pt x="71613" y="65"/>
                      </a:cubicBezTo>
                      <a:cubicBezTo>
                        <a:pt x="96462" y="-196"/>
                        <a:pt x="136181" y="4631"/>
                        <a:pt x="149095" y="5544"/>
                      </a:cubicBezTo>
                    </a:path>
                  </a:pathLst>
                </a:custGeom>
                <a:noFill/>
                <a:ln cap="flat" cmpd="sng" w="28575">
                  <a:solidFill>
                    <a:schemeClr val="dk2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sp>
          </p:grpSp>
          <p:cxnSp>
            <p:nvCxnSpPr>
              <p:cNvPr id="198" name="Google Shape;198;g6ec375cd00_0_110"/>
              <p:cNvCxnSpPr/>
              <p:nvPr/>
            </p:nvCxnSpPr>
            <p:spPr>
              <a:xfrm flipH="1">
                <a:off x="11876900" y="4079575"/>
                <a:ext cx="215100" cy="195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99" name="Google Shape;199;g6ec375cd00_0_110"/>
              <p:cNvCxnSpPr/>
              <p:nvPr/>
            </p:nvCxnSpPr>
            <p:spPr>
              <a:xfrm flipH="1" rot="10800000">
                <a:off x="11025625" y="4921025"/>
                <a:ext cx="117300" cy="1173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00" name="Google Shape;200;g6ec375cd00_0_110"/>
              <p:cNvCxnSpPr/>
              <p:nvPr/>
            </p:nvCxnSpPr>
            <p:spPr>
              <a:xfrm flipH="1" rot="10800000">
                <a:off x="11191950" y="4373150"/>
                <a:ext cx="782700" cy="7728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01" name="Google Shape;201;g6ec375cd00_0_110"/>
              <p:cNvCxnSpPr/>
              <p:nvPr/>
            </p:nvCxnSpPr>
            <p:spPr>
              <a:xfrm rot="10800000">
                <a:off x="11866975" y="4363300"/>
                <a:ext cx="127200" cy="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02" name="Google Shape;202;g6ec375cd00_0_110"/>
              <p:cNvCxnSpPr/>
              <p:nvPr/>
            </p:nvCxnSpPr>
            <p:spPr>
              <a:xfrm flipH="1" rot="10800000">
                <a:off x="11035400" y="5087325"/>
                <a:ext cx="205500" cy="2445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03" name="Google Shape;203;g6ec375cd00_0_110"/>
              <p:cNvCxnSpPr/>
              <p:nvPr/>
            </p:nvCxnSpPr>
            <p:spPr>
              <a:xfrm flipH="1" rot="10800000">
                <a:off x="11152800" y="4559025"/>
                <a:ext cx="861000" cy="9489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04" name="Google Shape;204;g6ec375cd00_0_110"/>
              <p:cNvCxnSpPr/>
              <p:nvPr/>
            </p:nvCxnSpPr>
            <p:spPr>
              <a:xfrm rot="10800000">
                <a:off x="11818200" y="4549175"/>
                <a:ext cx="215100" cy="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05" name="Google Shape;205;g6ec375cd00_0_110"/>
              <p:cNvCxnSpPr/>
              <p:nvPr/>
            </p:nvCxnSpPr>
            <p:spPr>
              <a:xfrm flipH="1" rot="10800000">
                <a:off x="7611300" y="4852525"/>
                <a:ext cx="68400" cy="684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06" name="Google Shape;206;g6ec375cd00_0_110"/>
              <p:cNvCxnSpPr/>
              <p:nvPr/>
            </p:nvCxnSpPr>
            <p:spPr>
              <a:xfrm flipH="1" rot="10800000">
                <a:off x="7327600" y="4871975"/>
                <a:ext cx="205500" cy="2055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07" name="Google Shape;207;g6ec375cd00_0_110"/>
              <p:cNvCxnSpPr/>
              <p:nvPr/>
            </p:nvCxnSpPr>
            <p:spPr>
              <a:xfrm flipH="1" rot="10800000">
                <a:off x="7474350" y="5067650"/>
                <a:ext cx="137100" cy="1272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08" name="Google Shape;208;g6ec375cd00_0_110"/>
              <p:cNvCxnSpPr/>
              <p:nvPr/>
            </p:nvCxnSpPr>
            <p:spPr>
              <a:xfrm flipH="1" rot="10800000">
                <a:off x="7308025" y="5077450"/>
                <a:ext cx="166200" cy="3033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09" name="Google Shape;209;g6ec375cd00_0_110"/>
              <p:cNvCxnSpPr/>
              <p:nvPr/>
            </p:nvCxnSpPr>
            <p:spPr>
              <a:xfrm flipH="1" rot="10800000">
                <a:off x="7435200" y="5331950"/>
                <a:ext cx="176100" cy="1662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</p:grpSp>
        <p:sp>
          <p:nvSpPr>
            <p:cNvPr id="210" name="Google Shape;210;g6ec375cd00_0_110"/>
            <p:cNvSpPr/>
            <p:nvPr/>
          </p:nvSpPr>
          <p:spPr>
            <a:xfrm>
              <a:off x="8303543" y="4020875"/>
              <a:ext cx="442600" cy="371950"/>
            </a:xfrm>
            <a:custGeom>
              <a:rect b="b" l="l" r="r" t="t"/>
              <a:pathLst>
                <a:path extrusionOk="0" h="14878" w="17704">
                  <a:moveTo>
                    <a:pt x="17704" y="0"/>
                  </a:moveTo>
                  <a:cubicBezTo>
                    <a:pt x="12190" y="502"/>
                    <a:pt x="5575" y="390"/>
                    <a:pt x="1660" y="4305"/>
                  </a:cubicBezTo>
                  <a:cubicBezTo>
                    <a:pt x="-554" y="6519"/>
                    <a:pt x="-554" y="11483"/>
                    <a:pt x="1660" y="13697"/>
                  </a:cubicBezTo>
                  <a:cubicBezTo>
                    <a:pt x="5907" y="17944"/>
                    <a:pt x="15074" y="9349"/>
                    <a:pt x="16530" y="3522"/>
                  </a:cubicBezTo>
                  <a:cubicBezTo>
                    <a:pt x="16742" y="2673"/>
                    <a:pt x="16231" y="1174"/>
                    <a:pt x="15356" y="1174"/>
                  </a:cubicBezTo>
                </a:path>
              </a:pathLst>
            </a:custGeom>
            <a:noFill/>
            <a:ln cap="flat" cmpd="sng" w="2857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211" name="Google Shape;211;g6ec375cd00_0_110"/>
            <p:cNvSpPr/>
            <p:nvPr/>
          </p:nvSpPr>
          <p:spPr>
            <a:xfrm>
              <a:off x="8736375" y="4148075"/>
              <a:ext cx="303275" cy="166300"/>
            </a:xfrm>
            <a:custGeom>
              <a:rect b="b" l="l" r="r" t="t"/>
              <a:pathLst>
                <a:path extrusionOk="0" h="6652" w="12131">
                  <a:moveTo>
                    <a:pt x="12131" y="0"/>
                  </a:moveTo>
                  <a:cubicBezTo>
                    <a:pt x="7892" y="1816"/>
                    <a:pt x="3259" y="3389"/>
                    <a:pt x="0" y="6652"/>
                  </a:cubicBezTo>
                </a:path>
              </a:pathLst>
            </a:custGeom>
            <a:noFill/>
            <a:ln cap="flat" cmpd="sng" w="2857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212" name="Google Shape;212;g6ec375cd00_0_110"/>
            <p:cNvSpPr/>
            <p:nvPr/>
          </p:nvSpPr>
          <p:spPr>
            <a:xfrm>
              <a:off x="8843975" y="4118725"/>
              <a:ext cx="39150" cy="225000"/>
            </a:xfrm>
            <a:custGeom>
              <a:rect b="b" l="l" r="r" t="t"/>
              <a:pathLst>
                <a:path extrusionOk="0" h="9000" w="1566">
                  <a:moveTo>
                    <a:pt x="1566" y="0"/>
                  </a:moveTo>
                  <a:cubicBezTo>
                    <a:pt x="1566" y="3045"/>
                    <a:pt x="0" y="5955"/>
                    <a:pt x="0" y="9000"/>
                  </a:cubicBezTo>
                </a:path>
              </a:pathLst>
            </a:custGeom>
            <a:noFill/>
            <a:ln cap="flat" cmpd="sng" w="2857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213" name="Google Shape;213;g6ec375cd00_0_110"/>
            <p:cNvSpPr/>
            <p:nvPr/>
          </p:nvSpPr>
          <p:spPr>
            <a:xfrm>
              <a:off x="9137475" y="4054492"/>
              <a:ext cx="273925" cy="230525"/>
            </a:xfrm>
            <a:custGeom>
              <a:rect b="b" l="l" r="r" t="t"/>
              <a:pathLst>
                <a:path extrusionOk="0" h="9221" w="10957">
                  <a:moveTo>
                    <a:pt x="0" y="1395"/>
                  </a:moveTo>
                  <a:cubicBezTo>
                    <a:pt x="30" y="1395"/>
                    <a:pt x="10957" y="-565"/>
                    <a:pt x="10957" y="221"/>
                  </a:cubicBezTo>
                  <a:cubicBezTo>
                    <a:pt x="10957" y="1891"/>
                    <a:pt x="8327" y="2282"/>
                    <a:pt x="7044" y="3351"/>
                  </a:cubicBezTo>
                  <a:cubicBezTo>
                    <a:pt x="4696" y="5307"/>
                    <a:pt x="2734" y="7856"/>
                    <a:pt x="0" y="9221"/>
                  </a:cubicBezTo>
                </a:path>
              </a:pathLst>
            </a:custGeom>
            <a:noFill/>
            <a:ln cap="flat" cmpd="sng" w="2857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214" name="Google Shape;214;g6ec375cd00_0_110"/>
            <p:cNvSpPr/>
            <p:nvPr/>
          </p:nvSpPr>
          <p:spPr>
            <a:xfrm>
              <a:off x="9391850" y="4050225"/>
              <a:ext cx="366850" cy="283725"/>
            </a:xfrm>
            <a:custGeom>
              <a:rect b="b" l="l" r="r" t="t"/>
              <a:pathLst>
                <a:path extrusionOk="0" h="11349" w="14674">
                  <a:moveTo>
                    <a:pt x="7043" y="0"/>
                  </a:moveTo>
                  <a:cubicBezTo>
                    <a:pt x="9786" y="0"/>
                    <a:pt x="15706" y="1069"/>
                    <a:pt x="14479" y="3522"/>
                  </a:cubicBezTo>
                  <a:cubicBezTo>
                    <a:pt x="12126" y="8225"/>
                    <a:pt x="0" y="4525"/>
                    <a:pt x="0" y="9783"/>
                  </a:cubicBezTo>
                  <a:cubicBezTo>
                    <a:pt x="0" y="10964"/>
                    <a:pt x="2341" y="10175"/>
                    <a:pt x="3522" y="10175"/>
                  </a:cubicBezTo>
                  <a:cubicBezTo>
                    <a:pt x="6418" y="10175"/>
                    <a:pt x="9235" y="11349"/>
                    <a:pt x="12131" y="11349"/>
                  </a:cubicBezTo>
                </a:path>
              </a:pathLst>
            </a:custGeom>
            <a:noFill/>
            <a:ln cap="flat" cmpd="sng" w="2857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215" name="Google Shape;215;g6ec375cd00_0_110"/>
            <p:cNvSpPr/>
            <p:nvPr/>
          </p:nvSpPr>
          <p:spPr>
            <a:xfrm>
              <a:off x="9832075" y="4041843"/>
              <a:ext cx="423025" cy="355100"/>
            </a:xfrm>
            <a:custGeom>
              <a:rect b="b" l="l" r="r" t="t"/>
              <a:pathLst>
                <a:path extrusionOk="0" h="14204" w="16921">
                  <a:moveTo>
                    <a:pt x="8218" y="335"/>
                  </a:moveTo>
                  <a:cubicBezTo>
                    <a:pt x="11160" y="-645"/>
                    <a:pt x="17579" y="849"/>
                    <a:pt x="16827" y="3857"/>
                  </a:cubicBezTo>
                  <a:cubicBezTo>
                    <a:pt x="15937" y="7421"/>
                    <a:pt x="9935" y="6988"/>
                    <a:pt x="6262" y="6988"/>
                  </a:cubicBezTo>
                  <a:cubicBezTo>
                    <a:pt x="5148" y="6988"/>
                    <a:pt x="8723" y="7271"/>
                    <a:pt x="9392" y="8162"/>
                  </a:cubicBezTo>
                  <a:cubicBezTo>
                    <a:pt x="10344" y="9431"/>
                    <a:pt x="11297" y="11736"/>
                    <a:pt x="10175" y="12858"/>
                  </a:cubicBezTo>
                  <a:cubicBezTo>
                    <a:pt x="7770" y="15263"/>
                    <a:pt x="3402" y="13640"/>
                    <a:pt x="0" y="13640"/>
                  </a:cubicBezTo>
                </a:path>
              </a:pathLst>
            </a:custGeom>
            <a:noFill/>
            <a:ln cap="flat" cmpd="sng" w="2857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</p:grpSp>
      <p:pic>
        <p:nvPicPr>
          <p:cNvPr id="216" name="Google Shape;216;g6ec375cd00_0_1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38175" y="1477875"/>
            <a:ext cx="2827349" cy="1779926"/>
          </a:xfrm>
          <a:prstGeom prst="rect">
            <a:avLst/>
          </a:prstGeom>
          <a:noFill/>
          <a:ln>
            <a:noFill/>
          </a:ln>
        </p:spPr>
      </p:pic>
      <p:sp>
        <p:nvSpPr>
          <p:cNvPr id="217" name="Google Shape;217;g6ec375cd00_0_110"/>
          <p:cNvSpPr txBox="1"/>
          <p:nvPr/>
        </p:nvSpPr>
        <p:spPr>
          <a:xfrm>
            <a:off x="3541500" y="2651250"/>
            <a:ext cx="733800" cy="48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400">
                <a:latin typeface="Twentieth Century"/>
                <a:ea typeface="Twentieth Century"/>
                <a:cs typeface="Twentieth Century"/>
                <a:sym typeface="Twentieth Century"/>
              </a:rPr>
              <a:t>R0</a:t>
            </a:r>
            <a:endParaRPr sz="2400"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pic>
        <p:nvPicPr>
          <p:cNvPr id="218" name="Google Shape;218;g6ec375cd00_0_11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73060" y="1196602"/>
            <a:ext cx="1823474" cy="2342473"/>
          </a:xfrm>
          <a:prstGeom prst="rect">
            <a:avLst/>
          </a:prstGeom>
          <a:noFill/>
          <a:ln>
            <a:noFill/>
          </a:ln>
        </p:spPr>
      </p:pic>
      <p:sp>
        <p:nvSpPr>
          <p:cNvPr id="219" name="Google Shape;219;g6ec375cd00_0_110"/>
          <p:cNvSpPr txBox="1"/>
          <p:nvPr/>
        </p:nvSpPr>
        <p:spPr>
          <a:xfrm>
            <a:off x="3262650" y="1897275"/>
            <a:ext cx="1291500" cy="38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de-DE" sz="2400">
                <a:latin typeface="Twentieth Century"/>
                <a:ea typeface="Twentieth Century"/>
                <a:cs typeface="Twentieth Century"/>
                <a:sym typeface="Twentieth Century"/>
              </a:rPr>
              <a:t>0x5555</a:t>
            </a:r>
            <a:endParaRPr b="1" sz="2400"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g6ec375cd00_0_153"/>
          <p:cNvSpPr txBox="1"/>
          <p:nvPr>
            <p:ph idx="4294967295" type="ctrTitle"/>
          </p:nvPr>
        </p:nvSpPr>
        <p:spPr>
          <a:xfrm>
            <a:off x="8168925" y="5524900"/>
            <a:ext cx="2709900" cy="48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wentieth Century"/>
              <a:buNone/>
            </a:pPr>
            <a:r>
              <a:rPr lang="de-DE"/>
              <a:t>Stapel Stack</a:t>
            </a:r>
            <a:endParaRPr b="0" i="0" sz="36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225" name="Google Shape;225;g6ec375cd00_0_153"/>
          <p:cNvSpPr/>
          <p:nvPr/>
        </p:nvSpPr>
        <p:spPr>
          <a:xfrm>
            <a:off x="2730675" y="3589775"/>
            <a:ext cx="3775200" cy="1653300"/>
          </a:xfrm>
          <a:prstGeom prst="wedgeRoundRectCallout">
            <a:avLst>
              <a:gd fmla="val -55378" name="adj1"/>
              <a:gd fmla="val -82883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>
                <a:solidFill>
                  <a:srgbClr val="0000FF"/>
                </a:solidFill>
              </a:rPr>
              <a:t>0x5555 irgendwo zwischen speichern? Aber wo?</a:t>
            </a:r>
            <a:endParaRPr b="0" i="0" sz="2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26" name="Google Shape;226;g6ec375cd00_0_153"/>
          <p:cNvGrpSpPr/>
          <p:nvPr/>
        </p:nvGrpSpPr>
        <p:grpSpPr>
          <a:xfrm>
            <a:off x="7288450" y="3696820"/>
            <a:ext cx="4903550" cy="1828075"/>
            <a:chOff x="7288450" y="3696820"/>
            <a:chExt cx="4903550" cy="1828075"/>
          </a:xfrm>
        </p:grpSpPr>
        <p:grpSp>
          <p:nvGrpSpPr>
            <p:cNvPr id="227" name="Google Shape;227;g6ec375cd00_0_153"/>
            <p:cNvGrpSpPr/>
            <p:nvPr/>
          </p:nvGrpSpPr>
          <p:grpSpPr>
            <a:xfrm>
              <a:off x="7288450" y="3696820"/>
              <a:ext cx="4903550" cy="1828075"/>
              <a:chOff x="7288450" y="3696820"/>
              <a:chExt cx="4903550" cy="1828075"/>
            </a:xfrm>
          </p:grpSpPr>
          <p:sp>
            <p:nvSpPr>
              <p:cNvPr id="228" name="Google Shape;228;g6ec375cd00_0_153"/>
              <p:cNvSpPr/>
              <p:nvPr/>
            </p:nvSpPr>
            <p:spPr>
              <a:xfrm>
                <a:off x="8464625" y="3696820"/>
                <a:ext cx="3727375" cy="177725"/>
              </a:xfrm>
              <a:custGeom>
                <a:rect b="b" l="l" r="r" t="t"/>
                <a:pathLst>
                  <a:path extrusionOk="0" h="7109" w="149095">
                    <a:moveTo>
                      <a:pt x="0" y="7109"/>
                    </a:moveTo>
                    <a:cubicBezTo>
                      <a:pt x="11936" y="5935"/>
                      <a:pt x="46764" y="326"/>
                      <a:pt x="71613" y="65"/>
                    </a:cubicBezTo>
                    <a:cubicBezTo>
                      <a:pt x="96462" y="-196"/>
                      <a:pt x="136181" y="4631"/>
                      <a:pt x="149095" y="5544"/>
                    </a:cubicBezTo>
                  </a:path>
                </a:pathLst>
              </a:cu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cxnSp>
            <p:nvCxnSpPr>
              <p:cNvPr id="229" name="Google Shape;229;g6ec375cd00_0_153"/>
              <p:cNvCxnSpPr/>
              <p:nvPr/>
            </p:nvCxnSpPr>
            <p:spPr>
              <a:xfrm flipH="1" rot="10800000">
                <a:off x="7689575" y="3883975"/>
                <a:ext cx="772800" cy="7728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30" name="Google Shape;230;g6ec375cd00_0_153"/>
              <p:cNvCxnSpPr/>
              <p:nvPr/>
            </p:nvCxnSpPr>
            <p:spPr>
              <a:xfrm flipH="1" rot="10800000">
                <a:off x="11392150" y="3809900"/>
                <a:ext cx="772800" cy="7728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31" name="Google Shape;231;g6ec375cd00_0_153"/>
              <p:cNvCxnSpPr/>
              <p:nvPr/>
            </p:nvCxnSpPr>
            <p:spPr>
              <a:xfrm flipH="1" rot="10800000">
                <a:off x="11094100" y="4646925"/>
                <a:ext cx="186000" cy="1566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32" name="Google Shape;232;g6ec375cd00_0_153"/>
              <p:cNvCxnSpPr/>
              <p:nvPr/>
            </p:nvCxnSpPr>
            <p:spPr>
              <a:xfrm flipH="1" rot="10800000">
                <a:off x="7425425" y="3971950"/>
                <a:ext cx="939300" cy="8805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33" name="Google Shape;233;g6ec375cd00_0_153"/>
              <p:cNvCxnSpPr/>
              <p:nvPr/>
            </p:nvCxnSpPr>
            <p:spPr>
              <a:xfrm flipH="1" rot="10800000">
                <a:off x="11309350" y="4069775"/>
                <a:ext cx="812400" cy="8316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grpSp>
            <p:nvGrpSpPr>
              <p:cNvPr id="234" name="Google Shape;234;g6ec375cd00_0_153"/>
              <p:cNvGrpSpPr/>
              <p:nvPr/>
            </p:nvGrpSpPr>
            <p:grpSpPr>
              <a:xfrm>
                <a:off x="7288450" y="4495845"/>
                <a:ext cx="4103700" cy="1029050"/>
                <a:chOff x="7288450" y="4495845"/>
                <a:chExt cx="4103700" cy="1029050"/>
              </a:xfrm>
            </p:grpSpPr>
            <p:sp>
              <p:nvSpPr>
                <p:cNvPr id="235" name="Google Shape;235;g6ec375cd00_0_153"/>
                <p:cNvSpPr/>
                <p:nvPr/>
              </p:nvSpPr>
              <p:spPr>
                <a:xfrm>
                  <a:off x="7288450" y="5194770"/>
                  <a:ext cx="3727375" cy="177725"/>
                </a:xfrm>
                <a:custGeom>
                  <a:rect b="b" l="l" r="r" t="t"/>
                  <a:pathLst>
                    <a:path extrusionOk="0" h="7109" w="149095">
                      <a:moveTo>
                        <a:pt x="0" y="7109"/>
                      </a:moveTo>
                      <a:cubicBezTo>
                        <a:pt x="11936" y="5935"/>
                        <a:pt x="46764" y="326"/>
                        <a:pt x="71613" y="65"/>
                      </a:cubicBezTo>
                      <a:cubicBezTo>
                        <a:pt x="96462" y="-196"/>
                        <a:pt x="136181" y="4631"/>
                        <a:pt x="149095" y="5544"/>
                      </a:cubicBezTo>
                    </a:path>
                  </a:pathLst>
                </a:custGeom>
                <a:noFill/>
                <a:ln cap="flat" cmpd="sng" w="28575">
                  <a:solidFill>
                    <a:schemeClr val="dk2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sp>
            <p:sp>
              <p:nvSpPr>
                <p:cNvPr id="236" name="Google Shape;236;g6ec375cd00_0_153"/>
                <p:cNvSpPr/>
                <p:nvPr/>
              </p:nvSpPr>
              <p:spPr>
                <a:xfrm>
                  <a:off x="7440850" y="5347170"/>
                  <a:ext cx="3727375" cy="177725"/>
                </a:xfrm>
                <a:custGeom>
                  <a:rect b="b" l="l" r="r" t="t"/>
                  <a:pathLst>
                    <a:path extrusionOk="0" h="7109" w="149095">
                      <a:moveTo>
                        <a:pt x="0" y="7109"/>
                      </a:moveTo>
                      <a:cubicBezTo>
                        <a:pt x="11936" y="5935"/>
                        <a:pt x="46764" y="326"/>
                        <a:pt x="71613" y="65"/>
                      </a:cubicBezTo>
                      <a:cubicBezTo>
                        <a:pt x="96462" y="-196"/>
                        <a:pt x="136181" y="4631"/>
                        <a:pt x="149095" y="5544"/>
                      </a:cubicBezTo>
                    </a:path>
                  </a:pathLst>
                </a:custGeom>
                <a:noFill/>
                <a:ln cap="flat" cmpd="sng" w="28575">
                  <a:solidFill>
                    <a:schemeClr val="dk2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sp>
            <p:sp>
              <p:nvSpPr>
                <p:cNvPr id="237" name="Google Shape;237;g6ec375cd00_0_153"/>
                <p:cNvSpPr/>
                <p:nvPr/>
              </p:nvSpPr>
              <p:spPr>
                <a:xfrm>
                  <a:off x="7440850" y="5017045"/>
                  <a:ext cx="3727375" cy="177725"/>
                </a:xfrm>
                <a:custGeom>
                  <a:rect b="b" l="l" r="r" t="t"/>
                  <a:pathLst>
                    <a:path extrusionOk="0" h="7109" w="149095">
                      <a:moveTo>
                        <a:pt x="0" y="7109"/>
                      </a:moveTo>
                      <a:cubicBezTo>
                        <a:pt x="11936" y="5935"/>
                        <a:pt x="46764" y="326"/>
                        <a:pt x="71613" y="65"/>
                      </a:cubicBezTo>
                      <a:cubicBezTo>
                        <a:pt x="96462" y="-196"/>
                        <a:pt x="136181" y="4631"/>
                        <a:pt x="149095" y="5544"/>
                      </a:cubicBezTo>
                    </a:path>
                  </a:pathLst>
                </a:custGeom>
                <a:noFill/>
                <a:ln cap="flat" cmpd="sng" w="28575">
                  <a:solidFill>
                    <a:schemeClr val="dk2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sp>
            <p:sp>
              <p:nvSpPr>
                <p:cNvPr id="238" name="Google Shape;238;g6ec375cd00_0_153"/>
                <p:cNvSpPr/>
                <p:nvPr/>
              </p:nvSpPr>
              <p:spPr>
                <a:xfrm>
                  <a:off x="7288450" y="4898670"/>
                  <a:ext cx="3727375" cy="177725"/>
                </a:xfrm>
                <a:custGeom>
                  <a:rect b="b" l="l" r="r" t="t"/>
                  <a:pathLst>
                    <a:path extrusionOk="0" h="7109" w="149095">
                      <a:moveTo>
                        <a:pt x="0" y="7109"/>
                      </a:moveTo>
                      <a:cubicBezTo>
                        <a:pt x="11936" y="5935"/>
                        <a:pt x="46764" y="326"/>
                        <a:pt x="71613" y="65"/>
                      </a:cubicBezTo>
                      <a:cubicBezTo>
                        <a:pt x="96462" y="-196"/>
                        <a:pt x="136181" y="4631"/>
                        <a:pt x="149095" y="5544"/>
                      </a:cubicBezTo>
                    </a:path>
                  </a:pathLst>
                </a:custGeom>
                <a:noFill/>
                <a:ln cap="flat" cmpd="sng" w="28575">
                  <a:solidFill>
                    <a:schemeClr val="dk2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sp>
            <p:sp>
              <p:nvSpPr>
                <p:cNvPr id="239" name="Google Shape;239;g6ec375cd00_0_153"/>
                <p:cNvSpPr/>
                <p:nvPr/>
              </p:nvSpPr>
              <p:spPr>
                <a:xfrm>
                  <a:off x="7585000" y="4756445"/>
                  <a:ext cx="3727375" cy="177725"/>
                </a:xfrm>
                <a:custGeom>
                  <a:rect b="b" l="l" r="r" t="t"/>
                  <a:pathLst>
                    <a:path extrusionOk="0" h="7109" w="149095">
                      <a:moveTo>
                        <a:pt x="0" y="7109"/>
                      </a:moveTo>
                      <a:cubicBezTo>
                        <a:pt x="11936" y="5935"/>
                        <a:pt x="46764" y="326"/>
                        <a:pt x="71613" y="65"/>
                      </a:cubicBezTo>
                      <a:cubicBezTo>
                        <a:pt x="96462" y="-196"/>
                        <a:pt x="136181" y="4631"/>
                        <a:pt x="149095" y="5544"/>
                      </a:cubicBezTo>
                    </a:path>
                  </a:pathLst>
                </a:custGeom>
                <a:noFill/>
                <a:ln cap="flat" cmpd="sng" w="28575">
                  <a:solidFill>
                    <a:schemeClr val="dk2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sp>
            <p:sp>
              <p:nvSpPr>
                <p:cNvPr id="240" name="Google Shape;240;g6ec375cd00_0_153"/>
                <p:cNvSpPr/>
                <p:nvPr/>
              </p:nvSpPr>
              <p:spPr>
                <a:xfrm>
                  <a:off x="7375400" y="4686920"/>
                  <a:ext cx="3727375" cy="177725"/>
                </a:xfrm>
                <a:custGeom>
                  <a:rect b="b" l="l" r="r" t="t"/>
                  <a:pathLst>
                    <a:path extrusionOk="0" h="7109" w="149095">
                      <a:moveTo>
                        <a:pt x="0" y="7109"/>
                      </a:moveTo>
                      <a:cubicBezTo>
                        <a:pt x="11936" y="5935"/>
                        <a:pt x="46764" y="326"/>
                        <a:pt x="71613" y="65"/>
                      </a:cubicBezTo>
                      <a:cubicBezTo>
                        <a:pt x="96462" y="-196"/>
                        <a:pt x="136181" y="4631"/>
                        <a:pt x="149095" y="5544"/>
                      </a:cubicBezTo>
                    </a:path>
                  </a:pathLst>
                </a:custGeom>
                <a:noFill/>
                <a:ln cap="flat" cmpd="sng" w="28575">
                  <a:solidFill>
                    <a:schemeClr val="dk2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sp>
            <p:sp>
              <p:nvSpPr>
                <p:cNvPr id="241" name="Google Shape;241;g6ec375cd00_0_153"/>
                <p:cNvSpPr/>
                <p:nvPr/>
              </p:nvSpPr>
              <p:spPr>
                <a:xfrm>
                  <a:off x="7664775" y="4495845"/>
                  <a:ext cx="3727375" cy="177725"/>
                </a:xfrm>
                <a:custGeom>
                  <a:rect b="b" l="l" r="r" t="t"/>
                  <a:pathLst>
                    <a:path extrusionOk="0" h="7109" w="149095">
                      <a:moveTo>
                        <a:pt x="0" y="7109"/>
                      </a:moveTo>
                      <a:cubicBezTo>
                        <a:pt x="11936" y="5935"/>
                        <a:pt x="46764" y="326"/>
                        <a:pt x="71613" y="65"/>
                      </a:cubicBezTo>
                      <a:cubicBezTo>
                        <a:pt x="96462" y="-196"/>
                        <a:pt x="136181" y="4631"/>
                        <a:pt x="149095" y="5544"/>
                      </a:cubicBezTo>
                    </a:path>
                  </a:pathLst>
                </a:custGeom>
                <a:noFill/>
                <a:ln cap="flat" cmpd="sng" w="28575">
                  <a:solidFill>
                    <a:schemeClr val="dk2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sp>
          </p:grpSp>
          <p:cxnSp>
            <p:nvCxnSpPr>
              <p:cNvPr id="242" name="Google Shape;242;g6ec375cd00_0_153"/>
              <p:cNvCxnSpPr/>
              <p:nvPr/>
            </p:nvCxnSpPr>
            <p:spPr>
              <a:xfrm flipH="1">
                <a:off x="11876900" y="4079575"/>
                <a:ext cx="215100" cy="195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43" name="Google Shape;243;g6ec375cd00_0_153"/>
              <p:cNvCxnSpPr/>
              <p:nvPr/>
            </p:nvCxnSpPr>
            <p:spPr>
              <a:xfrm flipH="1" rot="10800000">
                <a:off x="11025625" y="4921025"/>
                <a:ext cx="117300" cy="1173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44" name="Google Shape;244;g6ec375cd00_0_153"/>
              <p:cNvCxnSpPr/>
              <p:nvPr/>
            </p:nvCxnSpPr>
            <p:spPr>
              <a:xfrm flipH="1" rot="10800000">
                <a:off x="11191950" y="4373150"/>
                <a:ext cx="782700" cy="7728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45" name="Google Shape;245;g6ec375cd00_0_153"/>
              <p:cNvCxnSpPr/>
              <p:nvPr/>
            </p:nvCxnSpPr>
            <p:spPr>
              <a:xfrm rot="10800000">
                <a:off x="11866975" y="4363300"/>
                <a:ext cx="127200" cy="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46" name="Google Shape;246;g6ec375cd00_0_153"/>
              <p:cNvCxnSpPr/>
              <p:nvPr/>
            </p:nvCxnSpPr>
            <p:spPr>
              <a:xfrm flipH="1" rot="10800000">
                <a:off x="11035400" y="5087325"/>
                <a:ext cx="205500" cy="2445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47" name="Google Shape;247;g6ec375cd00_0_153"/>
              <p:cNvCxnSpPr/>
              <p:nvPr/>
            </p:nvCxnSpPr>
            <p:spPr>
              <a:xfrm flipH="1" rot="10800000">
                <a:off x="11152800" y="4559025"/>
                <a:ext cx="861000" cy="9489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48" name="Google Shape;248;g6ec375cd00_0_153"/>
              <p:cNvCxnSpPr/>
              <p:nvPr/>
            </p:nvCxnSpPr>
            <p:spPr>
              <a:xfrm rot="10800000">
                <a:off x="11818200" y="4549175"/>
                <a:ext cx="215100" cy="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49" name="Google Shape;249;g6ec375cd00_0_153"/>
              <p:cNvCxnSpPr/>
              <p:nvPr/>
            </p:nvCxnSpPr>
            <p:spPr>
              <a:xfrm flipH="1" rot="10800000">
                <a:off x="7611300" y="4852525"/>
                <a:ext cx="68400" cy="684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50" name="Google Shape;250;g6ec375cd00_0_153"/>
              <p:cNvCxnSpPr/>
              <p:nvPr/>
            </p:nvCxnSpPr>
            <p:spPr>
              <a:xfrm flipH="1" rot="10800000">
                <a:off x="7327600" y="4871975"/>
                <a:ext cx="205500" cy="2055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51" name="Google Shape;251;g6ec375cd00_0_153"/>
              <p:cNvCxnSpPr/>
              <p:nvPr/>
            </p:nvCxnSpPr>
            <p:spPr>
              <a:xfrm flipH="1" rot="10800000">
                <a:off x="7474350" y="5067650"/>
                <a:ext cx="137100" cy="1272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52" name="Google Shape;252;g6ec375cd00_0_153"/>
              <p:cNvCxnSpPr/>
              <p:nvPr/>
            </p:nvCxnSpPr>
            <p:spPr>
              <a:xfrm flipH="1" rot="10800000">
                <a:off x="7308025" y="5077450"/>
                <a:ext cx="166200" cy="3033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53" name="Google Shape;253;g6ec375cd00_0_153"/>
              <p:cNvCxnSpPr/>
              <p:nvPr/>
            </p:nvCxnSpPr>
            <p:spPr>
              <a:xfrm flipH="1" rot="10800000">
                <a:off x="7435200" y="5331950"/>
                <a:ext cx="176100" cy="1662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</p:grpSp>
        <p:sp>
          <p:nvSpPr>
            <p:cNvPr id="254" name="Google Shape;254;g6ec375cd00_0_153"/>
            <p:cNvSpPr/>
            <p:nvPr/>
          </p:nvSpPr>
          <p:spPr>
            <a:xfrm>
              <a:off x="8303543" y="4020875"/>
              <a:ext cx="442600" cy="371950"/>
            </a:xfrm>
            <a:custGeom>
              <a:rect b="b" l="l" r="r" t="t"/>
              <a:pathLst>
                <a:path extrusionOk="0" h="14878" w="17704">
                  <a:moveTo>
                    <a:pt x="17704" y="0"/>
                  </a:moveTo>
                  <a:cubicBezTo>
                    <a:pt x="12190" y="502"/>
                    <a:pt x="5575" y="390"/>
                    <a:pt x="1660" y="4305"/>
                  </a:cubicBezTo>
                  <a:cubicBezTo>
                    <a:pt x="-554" y="6519"/>
                    <a:pt x="-554" y="11483"/>
                    <a:pt x="1660" y="13697"/>
                  </a:cubicBezTo>
                  <a:cubicBezTo>
                    <a:pt x="5907" y="17944"/>
                    <a:pt x="15074" y="9349"/>
                    <a:pt x="16530" y="3522"/>
                  </a:cubicBezTo>
                  <a:cubicBezTo>
                    <a:pt x="16742" y="2673"/>
                    <a:pt x="16231" y="1174"/>
                    <a:pt x="15356" y="1174"/>
                  </a:cubicBezTo>
                </a:path>
              </a:pathLst>
            </a:custGeom>
            <a:noFill/>
            <a:ln cap="flat" cmpd="sng" w="2857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255" name="Google Shape;255;g6ec375cd00_0_153"/>
            <p:cNvSpPr/>
            <p:nvPr/>
          </p:nvSpPr>
          <p:spPr>
            <a:xfrm>
              <a:off x="8736375" y="4148075"/>
              <a:ext cx="303275" cy="166300"/>
            </a:xfrm>
            <a:custGeom>
              <a:rect b="b" l="l" r="r" t="t"/>
              <a:pathLst>
                <a:path extrusionOk="0" h="6652" w="12131">
                  <a:moveTo>
                    <a:pt x="12131" y="0"/>
                  </a:moveTo>
                  <a:cubicBezTo>
                    <a:pt x="7892" y="1816"/>
                    <a:pt x="3259" y="3389"/>
                    <a:pt x="0" y="6652"/>
                  </a:cubicBezTo>
                </a:path>
              </a:pathLst>
            </a:custGeom>
            <a:noFill/>
            <a:ln cap="flat" cmpd="sng" w="2857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256" name="Google Shape;256;g6ec375cd00_0_153"/>
            <p:cNvSpPr/>
            <p:nvPr/>
          </p:nvSpPr>
          <p:spPr>
            <a:xfrm>
              <a:off x="8843975" y="4118725"/>
              <a:ext cx="39150" cy="225000"/>
            </a:xfrm>
            <a:custGeom>
              <a:rect b="b" l="l" r="r" t="t"/>
              <a:pathLst>
                <a:path extrusionOk="0" h="9000" w="1566">
                  <a:moveTo>
                    <a:pt x="1566" y="0"/>
                  </a:moveTo>
                  <a:cubicBezTo>
                    <a:pt x="1566" y="3045"/>
                    <a:pt x="0" y="5955"/>
                    <a:pt x="0" y="9000"/>
                  </a:cubicBezTo>
                </a:path>
              </a:pathLst>
            </a:custGeom>
            <a:noFill/>
            <a:ln cap="flat" cmpd="sng" w="2857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257" name="Google Shape;257;g6ec375cd00_0_153"/>
            <p:cNvSpPr/>
            <p:nvPr/>
          </p:nvSpPr>
          <p:spPr>
            <a:xfrm>
              <a:off x="9137475" y="4054492"/>
              <a:ext cx="273925" cy="230525"/>
            </a:xfrm>
            <a:custGeom>
              <a:rect b="b" l="l" r="r" t="t"/>
              <a:pathLst>
                <a:path extrusionOk="0" h="9221" w="10957">
                  <a:moveTo>
                    <a:pt x="0" y="1395"/>
                  </a:moveTo>
                  <a:cubicBezTo>
                    <a:pt x="30" y="1395"/>
                    <a:pt x="10957" y="-565"/>
                    <a:pt x="10957" y="221"/>
                  </a:cubicBezTo>
                  <a:cubicBezTo>
                    <a:pt x="10957" y="1891"/>
                    <a:pt x="8327" y="2282"/>
                    <a:pt x="7044" y="3351"/>
                  </a:cubicBezTo>
                  <a:cubicBezTo>
                    <a:pt x="4696" y="5307"/>
                    <a:pt x="2734" y="7856"/>
                    <a:pt x="0" y="9221"/>
                  </a:cubicBezTo>
                </a:path>
              </a:pathLst>
            </a:custGeom>
            <a:noFill/>
            <a:ln cap="flat" cmpd="sng" w="2857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258" name="Google Shape;258;g6ec375cd00_0_153"/>
            <p:cNvSpPr/>
            <p:nvPr/>
          </p:nvSpPr>
          <p:spPr>
            <a:xfrm>
              <a:off x="9391850" y="4050225"/>
              <a:ext cx="366850" cy="283725"/>
            </a:xfrm>
            <a:custGeom>
              <a:rect b="b" l="l" r="r" t="t"/>
              <a:pathLst>
                <a:path extrusionOk="0" h="11349" w="14674">
                  <a:moveTo>
                    <a:pt x="7043" y="0"/>
                  </a:moveTo>
                  <a:cubicBezTo>
                    <a:pt x="9786" y="0"/>
                    <a:pt x="15706" y="1069"/>
                    <a:pt x="14479" y="3522"/>
                  </a:cubicBezTo>
                  <a:cubicBezTo>
                    <a:pt x="12126" y="8225"/>
                    <a:pt x="0" y="4525"/>
                    <a:pt x="0" y="9783"/>
                  </a:cubicBezTo>
                  <a:cubicBezTo>
                    <a:pt x="0" y="10964"/>
                    <a:pt x="2341" y="10175"/>
                    <a:pt x="3522" y="10175"/>
                  </a:cubicBezTo>
                  <a:cubicBezTo>
                    <a:pt x="6418" y="10175"/>
                    <a:pt x="9235" y="11349"/>
                    <a:pt x="12131" y="11349"/>
                  </a:cubicBezTo>
                </a:path>
              </a:pathLst>
            </a:custGeom>
            <a:noFill/>
            <a:ln cap="flat" cmpd="sng" w="2857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259" name="Google Shape;259;g6ec375cd00_0_153"/>
            <p:cNvSpPr/>
            <p:nvPr/>
          </p:nvSpPr>
          <p:spPr>
            <a:xfrm>
              <a:off x="9832075" y="4041843"/>
              <a:ext cx="423025" cy="355100"/>
            </a:xfrm>
            <a:custGeom>
              <a:rect b="b" l="l" r="r" t="t"/>
              <a:pathLst>
                <a:path extrusionOk="0" h="14204" w="16921">
                  <a:moveTo>
                    <a:pt x="8218" y="335"/>
                  </a:moveTo>
                  <a:cubicBezTo>
                    <a:pt x="11160" y="-645"/>
                    <a:pt x="17579" y="849"/>
                    <a:pt x="16827" y="3857"/>
                  </a:cubicBezTo>
                  <a:cubicBezTo>
                    <a:pt x="15937" y="7421"/>
                    <a:pt x="9935" y="6988"/>
                    <a:pt x="6262" y="6988"/>
                  </a:cubicBezTo>
                  <a:cubicBezTo>
                    <a:pt x="5148" y="6988"/>
                    <a:pt x="8723" y="7271"/>
                    <a:pt x="9392" y="8162"/>
                  </a:cubicBezTo>
                  <a:cubicBezTo>
                    <a:pt x="10344" y="9431"/>
                    <a:pt x="11297" y="11736"/>
                    <a:pt x="10175" y="12858"/>
                  </a:cubicBezTo>
                  <a:cubicBezTo>
                    <a:pt x="7770" y="15263"/>
                    <a:pt x="3402" y="13640"/>
                    <a:pt x="0" y="13640"/>
                  </a:cubicBezTo>
                </a:path>
              </a:pathLst>
            </a:custGeom>
            <a:noFill/>
            <a:ln cap="flat" cmpd="sng" w="2857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</p:grpSp>
      <p:pic>
        <p:nvPicPr>
          <p:cNvPr id="260" name="Google Shape;260;g6ec375cd00_0_15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38175" y="1477875"/>
            <a:ext cx="2827349" cy="1779926"/>
          </a:xfrm>
          <a:prstGeom prst="rect">
            <a:avLst/>
          </a:prstGeom>
          <a:noFill/>
          <a:ln>
            <a:noFill/>
          </a:ln>
        </p:spPr>
      </p:pic>
      <p:sp>
        <p:nvSpPr>
          <p:cNvPr id="261" name="Google Shape;261;g6ec375cd00_0_153"/>
          <p:cNvSpPr txBox="1"/>
          <p:nvPr/>
        </p:nvSpPr>
        <p:spPr>
          <a:xfrm>
            <a:off x="3541500" y="2651250"/>
            <a:ext cx="733800" cy="48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400">
                <a:latin typeface="Twentieth Century"/>
                <a:ea typeface="Twentieth Century"/>
                <a:cs typeface="Twentieth Century"/>
                <a:sym typeface="Twentieth Century"/>
              </a:rPr>
              <a:t>R0</a:t>
            </a:r>
            <a:endParaRPr sz="2400"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pic>
        <p:nvPicPr>
          <p:cNvPr id="262" name="Google Shape;262;g6ec375cd00_0_15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63260" y="1979252"/>
            <a:ext cx="1823474" cy="2342473"/>
          </a:xfrm>
          <a:prstGeom prst="rect">
            <a:avLst/>
          </a:prstGeom>
          <a:noFill/>
          <a:ln>
            <a:noFill/>
          </a:ln>
        </p:spPr>
      </p:pic>
      <p:sp>
        <p:nvSpPr>
          <p:cNvPr id="263" name="Google Shape;263;g6ec375cd00_0_153"/>
          <p:cNvSpPr txBox="1"/>
          <p:nvPr/>
        </p:nvSpPr>
        <p:spPr>
          <a:xfrm>
            <a:off x="3262650" y="1897275"/>
            <a:ext cx="1291500" cy="38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de-DE" sz="2400">
                <a:latin typeface="Twentieth Century"/>
                <a:ea typeface="Twentieth Century"/>
                <a:cs typeface="Twentieth Century"/>
                <a:sym typeface="Twentieth Century"/>
              </a:rPr>
              <a:t>0x5555</a:t>
            </a:r>
            <a:endParaRPr b="1" sz="2400"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264" name="Google Shape;264;g6ec375cd00_0_153"/>
          <p:cNvSpPr txBox="1"/>
          <p:nvPr/>
        </p:nvSpPr>
        <p:spPr>
          <a:xfrm>
            <a:off x="1644950" y="410275"/>
            <a:ext cx="733800" cy="165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9600">
                <a:solidFill>
                  <a:srgbClr val="FF0000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?</a:t>
            </a:r>
            <a:endParaRPr sz="9600">
              <a:solidFill>
                <a:srgbClr val="FF0000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265" name="Google Shape;265;g6ec375cd00_0_153"/>
          <p:cNvSpPr txBox="1"/>
          <p:nvPr/>
        </p:nvSpPr>
        <p:spPr>
          <a:xfrm>
            <a:off x="1169800" y="410275"/>
            <a:ext cx="733800" cy="165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9600">
                <a:solidFill>
                  <a:srgbClr val="FF0000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?</a:t>
            </a:r>
            <a:endParaRPr sz="9600">
              <a:solidFill>
                <a:srgbClr val="FF0000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266" name="Google Shape;266;g6ec375cd00_0_153"/>
          <p:cNvSpPr txBox="1"/>
          <p:nvPr/>
        </p:nvSpPr>
        <p:spPr>
          <a:xfrm>
            <a:off x="2378750" y="783550"/>
            <a:ext cx="733800" cy="165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9600">
                <a:solidFill>
                  <a:srgbClr val="FF0000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?</a:t>
            </a:r>
            <a:endParaRPr sz="9600">
              <a:solidFill>
                <a:srgbClr val="FF0000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267" name="Google Shape;267;g6ec375cd00_0_153"/>
          <p:cNvSpPr txBox="1"/>
          <p:nvPr/>
        </p:nvSpPr>
        <p:spPr>
          <a:xfrm>
            <a:off x="672375" y="877250"/>
            <a:ext cx="733800" cy="165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9600">
                <a:solidFill>
                  <a:srgbClr val="FF0000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?</a:t>
            </a:r>
            <a:endParaRPr sz="9600">
              <a:solidFill>
                <a:srgbClr val="FF0000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g6ec375cd00_0_247"/>
          <p:cNvSpPr txBox="1"/>
          <p:nvPr>
            <p:ph idx="4294967295" type="ctrTitle"/>
          </p:nvPr>
        </p:nvSpPr>
        <p:spPr>
          <a:xfrm>
            <a:off x="8168925" y="5524900"/>
            <a:ext cx="2709900" cy="48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wentieth Century"/>
              <a:buNone/>
            </a:pPr>
            <a:r>
              <a:rPr lang="de-DE"/>
              <a:t>Stapel Stack</a:t>
            </a:r>
            <a:endParaRPr b="0" i="0" sz="36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273" name="Google Shape;273;g6ec375cd00_0_247"/>
          <p:cNvSpPr/>
          <p:nvPr/>
        </p:nvSpPr>
        <p:spPr>
          <a:xfrm>
            <a:off x="7358100" y="1212475"/>
            <a:ext cx="3775200" cy="1653300"/>
          </a:xfrm>
          <a:prstGeom prst="wedgeRoundRectCallout">
            <a:avLst>
              <a:gd fmla="val -67653" name="adj1"/>
              <a:gd fmla="val 111583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>
                <a:solidFill>
                  <a:srgbClr val="0000FF"/>
                </a:solidFill>
              </a:rPr>
              <a:t>Vielleicht auf dem Stapel</a:t>
            </a:r>
            <a:endParaRPr b="0" i="0" sz="2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74" name="Google Shape;274;g6ec375cd00_0_247"/>
          <p:cNvCxnSpPr/>
          <p:nvPr/>
        </p:nvCxnSpPr>
        <p:spPr>
          <a:xfrm flipH="1" rot="10800000">
            <a:off x="7689575" y="3883975"/>
            <a:ext cx="772800" cy="7728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75" name="Google Shape;275;g6ec375cd00_0_247"/>
          <p:cNvCxnSpPr/>
          <p:nvPr/>
        </p:nvCxnSpPr>
        <p:spPr>
          <a:xfrm flipH="1" rot="10800000">
            <a:off x="11094100" y="4646925"/>
            <a:ext cx="186000" cy="1566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76" name="Google Shape;276;g6ec375cd00_0_247"/>
          <p:cNvCxnSpPr/>
          <p:nvPr/>
        </p:nvCxnSpPr>
        <p:spPr>
          <a:xfrm flipH="1" rot="10800000">
            <a:off x="7425425" y="3971950"/>
            <a:ext cx="939300" cy="8805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77" name="Google Shape;277;g6ec375cd00_0_247"/>
          <p:cNvCxnSpPr/>
          <p:nvPr/>
        </p:nvCxnSpPr>
        <p:spPr>
          <a:xfrm flipH="1" rot="10800000">
            <a:off x="11309350" y="4069775"/>
            <a:ext cx="812400" cy="8316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78" name="Google Shape;278;g6ec375cd00_0_247"/>
          <p:cNvSpPr/>
          <p:nvPr/>
        </p:nvSpPr>
        <p:spPr>
          <a:xfrm>
            <a:off x="7288450" y="5194770"/>
            <a:ext cx="3727375" cy="177725"/>
          </a:xfrm>
          <a:custGeom>
            <a:rect b="b" l="l" r="r" t="t"/>
            <a:pathLst>
              <a:path extrusionOk="0" h="7109" w="149095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79" name="Google Shape;279;g6ec375cd00_0_247"/>
          <p:cNvSpPr/>
          <p:nvPr/>
        </p:nvSpPr>
        <p:spPr>
          <a:xfrm>
            <a:off x="7440850" y="5347170"/>
            <a:ext cx="3727375" cy="177725"/>
          </a:xfrm>
          <a:custGeom>
            <a:rect b="b" l="l" r="r" t="t"/>
            <a:pathLst>
              <a:path extrusionOk="0" h="7109" w="149095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80" name="Google Shape;280;g6ec375cd00_0_247"/>
          <p:cNvSpPr/>
          <p:nvPr/>
        </p:nvSpPr>
        <p:spPr>
          <a:xfrm>
            <a:off x="7440850" y="5017045"/>
            <a:ext cx="3727375" cy="177725"/>
          </a:xfrm>
          <a:custGeom>
            <a:rect b="b" l="l" r="r" t="t"/>
            <a:pathLst>
              <a:path extrusionOk="0" h="7109" w="149095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81" name="Google Shape;281;g6ec375cd00_0_247"/>
          <p:cNvSpPr/>
          <p:nvPr/>
        </p:nvSpPr>
        <p:spPr>
          <a:xfrm>
            <a:off x="7288450" y="4898670"/>
            <a:ext cx="3727375" cy="177725"/>
          </a:xfrm>
          <a:custGeom>
            <a:rect b="b" l="l" r="r" t="t"/>
            <a:pathLst>
              <a:path extrusionOk="0" h="7109" w="149095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82" name="Google Shape;282;g6ec375cd00_0_247"/>
          <p:cNvSpPr/>
          <p:nvPr/>
        </p:nvSpPr>
        <p:spPr>
          <a:xfrm>
            <a:off x="7585000" y="4756445"/>
            <a:ext cx="3727375" cy="177725"/>
          </a:xfrm>
          <a:custGeom>
            <a:rect b="b" l="l" r="r" t="t"/>
            <a:pathLst>
              <a:path extrusionOk="0" h="7109" w="149095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83" name="Google Shape;283;g6ec375cd00_0_247"/>
          <p:cNvSpPr/>
          <p:nvPr/>
        </p:nvSpPr>
        <p:spPr>
          <a:xfrm>
            <a:off x="7375400" y="4686920"/>
            <a:ext cx="3727375" cy="177725"/>
          </a:xfrm>
          <a:custGeom>
            <a:rect b="b" l="l" r="r" t="t"/>
            <a:pathLst>
              <a:path extrusionOk="0" h="7109" w="149095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grpSp>
        <p:nvGrpSpPr>
          <p:cNvPr id="284" name="Google Shape;284;g6ec375cd00_0_247"/>
          <p:cNvGrpSpPr/>
          <p:nvPr/>
        </p:nvGrpSpPr>
        <p:grpSpPr>
          <a:xfrm>
            <a:off x="7664775" y="3696820"/>
            <a:ext cx="4527225" cy="976750"/>
            <a:chOff x="7664775" y="3696820"/>
            <a:chExt cx="4527225" cy="976750"/>
          </a:xfrm>
        </p:grpSpPr>
        <p:sp>
          <p:nvSpPr>
            <p:cNvPr id="285" name="Google Shape;285;g6ec375cd00_0_247"/>
            <p:cNvSpPr/>
            <p:nvPr/>
          </p:nvSpPr>
          <p:spPr>
            <a:xfrm>
              <a:off x="8464625" y="3696820"/>
              <a:ext cx="3727375" cy="177725"/>
            </a:xfrm>
            <a:custGeom>
              <a:rect b="b" l="l" r="r" t="t"/>
              <a:pathLst>
                <a:path extrusionOk="0" h="7109" w="149095">
                  <a:moveTo>
                    <a:pt x="0" y="7109"/>
                  </a:moveTo>
                  <a:cubicBezTo>
                    <a:pt x="11936" y="5935"/>
                    <a:pt x="46764" y="326"/>
                    <a:pt x="71613" y="65"/>
                  </a:cubicBezTo>
                  <a:cubicBezTo>
                    <a:pt x="96462" y="-196"/>
                    <a:pt x="136181" y="4631"/>
                    <a:pt x="149095" y="5544"/>
                  </a:cubicBezTo>
                </a:path>
              </a:pathLst>
            </a:custGeom>
            <a:noFill/>
            <a:ln cap="flat" cmpd="sng" w="2857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cxnSp>
          <p:nvCxnSpPr>
            <p:cNvPr id="286" name="Google Shape;286;g6ec375cd00_0_247"/>
            <p:cNvCxnSpPr/>
            <p:nvPr/>
          </p:nvCxnSpPr>
          <p:spPr>
            <a:xfrm flipH="1" rot="10800000">
              <a:off x="11392150" y="3809900"/>
              <a:ext cx="772800" cy="7728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87" name="Google Shape;287;g6ec375cd00_0_247"/>
            <p:cNvSpPr/>
            <p:nvPr/>
          </p:nvSpPr>
          <p:spPr>
            <a:xfrm>
              <a:off x="7664775" y="4495845"/>
              <a:ext cx="3727375" cy="177725"/>
            </a:xfrm>
            <a:custGeom>
              <a:rect b="b" l="l" r="r" t="t"/>
              <a:pathLst>
                <a:path extrusionOk="0" h="7109" w="149095">
                  <a:moveTo>
                    <a:pt x="0" y="7109"/>
                  </a:moveTo>
                  <a:cubicBezTo>
                    <a:pt x="11936" y="5935"/>
                    <a:pt x="46764" y="326"/>
                    <a:pt x="71613" y="65"/>
                  </a:cubicBezTo>
                  <a:cubicBezTo>
                    <a:pt x="96462" y="-196"/>
                    <a:pt x="136181" y="4631"/>
                    <a:pt x="149095" y="5544"/>
                  </a:cubicBezTo>
                </a:path>
              </a:pathLst>
            </a:custGeom>
            <a:noFill/>
            <a:ln cap="flat" cmpd="sng" w="2857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</p:grpSp>
      <p:cxnSp>
        <p:nvCxnSpPr>
          <p:cNvPr id="288" name="Google Shape;288;g6ec375cd00_0_247"/>
          <p:cNvCxnSpPr/>
          <p:nvPr/>
        </p:nvCxnSpPr>
        <p:spPr>
          <a:xfrm flipH="1">
            <a:off x="11876900" y="4079575"/>
            <a:ext cx="215100" cy="195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89" name="Google Shape;289;g6ec375cd00_0_247"/>
          <p:cNvCxnSpPr/>
          <p:nvPr/>
        </p:nvCxnSpPr>
        <p:spPr>
          <a:xfrm flipH="1" rot="10800000">
            <a:off x="11025625" y="4921025"/>
            <a:ext cx="117300" cy="1173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90" name="Google Shape;290;g6ec375cd00_0_247"/>
          <p:cNvCxnSpPr/>
          <p:nvPr/>
        </p:nvCxnSpPr>
        <p:spPr>
          <a:xfrm flipH="1" rot="10800000">
            <a:off x="11191950" y="4373150"/>
            <a:ext cx="782700" cy="7728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91" name="Google Shape;291;g6ec375cd00_0_247"/>
          <p:cNvCxnSpPr/>
          <p:nvPr/>
        </p:nvCxnSpPr>
        <p:spPr>
          <a:xfrm rot="10800000">
            <a:off x="11866975" y="4363300"/>
            <a:ext cx="1272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92" name="Google Shape;292;g6ec375cd00_0_247"/>
          <p:cNvCxnSpPr/>
          <p:nvPr/>
        </p:nvCxnSpPr>
        <p:spPr>
          <a:xfrm flipH="1" rot="10800000">
            <a:off x="11035400" y="5087325"/>
            <a:ext cx="205500" cy="2445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93" name="Google Shape;293;g6ec375cd00_0_247"/>
          <p:cNvCxnSpPr/>
          <p:nvPr/>
        </p:nvCxnSpPr>
        <p:spPr>
          <a:xfrm flipH="1" rot="10800000">
            <a:off x="11152800" y="4559025"/>
            <a:ext cx="861000" cy="9489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94" name="Google Shape;294;g6ec375cd00_0_247"/>
          <p:cNvCxnSpPr/>
          <p:nvPr/>
        </p:nvCxnSpPr>
        <p:spPr>
          <a:xfrm rot="10800000">
            <a:off x="11818200" y="4549175"/>
            <a:ext cx="2151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95" name="Google Shape;295;g6ec375cd00_0_247"/>
          <p:cNvCxnSpPr/>
          <p:nvPr/>
        </p:nvCxnSpPr>
        <p:spPr>
          <a:xfrm flipH="1" rot="10800000">
            <a:off x="7611300" y="4852525"/>
            <a:ext cx="68400" cy="684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96" name="Google Shape;296;g6ec375cd00_0_247"/>
          <p:cNvCxnSpPr/>
          <p:nvPr/>
        </p:nvCxnSpPr>
        <p:spPr>
          <a:xfrm flipH="1" rot="10800000">
            <a:off x="7327600" y="4871975"/>
            <a:ext cx="205500" cy="2055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97" name="Google Shape;297;g6ec375cd00_0_247"/>
          <p:cNvCxnSpPr/>
          <p:nvPr/>
        </p:nvCxnSpPr>
        <p:spPr>
          <a:xfrm flipH="1" rot="10800000">
            <a:off x="7474350" y="5067650"/>
            <a:ext cx="137100" cy="1272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98" name="Google Shape;298;g6ec375cd00_0_247"/>
          <p:cNvCxnSpPr/>
          <p:nvPr/>
        </p:nvCxnSpPr>
        <p:spPr>
          <a:xfrm flipH="1" rot="10800000">
            <a:off x="7308025" y="5077450"/>
            <a:ext cx="166200" cy="3033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99" name="Google Shape;299;g6ec375cd00_0_247"/>
          <p:cNvCxnSpPr/>
          <p:nvPr/>
        </p:nvCxnSpPr>
        <p:spPr>
          <a:xfrm flipH="1" rot="10800000">
            <a:off x="7435200" y="5331950"/>
            <a:ext cx="176100" cy="1662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00" name="Google Shape;300;g6ec375cd00_0_247"/>
          <p:cNvSpPr/>
          <p:nvPr/>
        </p:nvSpPr>
        <p:spPr>
          <a:xfrm>
            <a:off x="8303543" y="4020875"/>
            <a:ext cx="442600" cy="371950"/>
          </a:xfrm>
          <a:custGeom>
            <a:rect b="b" l="l" r="r" t="t"/>
            <a:pathLst>
              <a:path extrusionOk="0" h="14878" w="17704">
                <a:moveTo>
                  <a:pt x="17704" y="0"/>
                </a:moveTo>
                <a:cubicBezTo>
                  <a:pt x="12190" y="502"/>
                  <a:pt x="5575" y="390"/>
                  <a:pt x="1660" y="4305"/>
                </a:cubicBezTo>
                <a:cubicBezTo>
                  <a:pt x="-554" y="6519"/>
                  <a:pt x="-554" y="11483"/>
                  <a:pt x="1660" y="13697"/>
                </a:cubicBezTo>
                <a:cubicBezTo>
                  <a:pt x="5907" y="17944"/>
                  <a:pt x="15074" y="9349"/>
                  <a:pt x="16530" y="3522"/>
                </a:cubicBezTo>
                <a:cubicBezTo>
                  <a:pt x="16742" y="2673"/>
                  <a:pt x="16231" y="1174"/>
                  <a:pt x="15356" y="1174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01" name="Google Shape;301;g6ec375cd00_0_247"/>
          <p:cNvSpPr/>
          <p:nvPr/>
        </p:nvSpPr>
        <p:spPr>
          <a:xfrm>
            <a:off x="8736375" y="4148075"/>
            <a:ext cx="303275" cy="166300"/>
          </a:xfrm>
          <a:custGeom>
            <a:rect b="b" l="l" r="r" t="t"/>
            <a:pathLst>
              <a:path extrusionOk="0" h="6652" w="12131">
                <a:moveTo>
                  <a:pt x="12131" y="0"/>
                </a:moveTo>
                <a:cubicBezTo>
                  <a:pt x="7892" y="1816"/>
                  <a:pt x="3259" y="3389"/>
                  <a:pt x="0" y="6652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02" name="Google Shape;302;g6ec375cd00_0_247"/>
          <p:cNvSpPr/>
          <p:nvPr/>
        </p:nvSpPr>
        <p:spPr>
          <a:xfrm>
            <a:off x="8843975" y="4118725"/>
            <a:ext cx="39150" cy="225000"/>
          </a:xfrm>
          <a:custGeom>
            <a:rect b="b" l="l" r="r" t="t"/>
            <a:pathLst>
              <a:path extrusionOk="0" h="9000" w="1566">
                <a:moveTo>
                  <a:pt x="1566" y="0"/>
                </a:moveTo>
                <a:cubicBezTo>
                  <a:pt x="1566" y="3045"/>
                  <a:pt x="0" y="5955"/>
                  <a:pt x="0" y="9000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03" name="Google Shape;303;g6ec375cd00_0_247"/>
          <p:cNvSpPr/>
          <p:nvPr/>
        </p:nvSpPr>
        <p:spPr>
          <a:xfrm>
            <a:off x="9137475" y="4054492"/>
            <a:ext cx="273925" cy="230525"/>
          </a:xfrm>
          <a:custGeom>
            <a:rect b="b" l="l" r="r" t="t"/>
            <a:pathLst>
              <a:path extrusionOk="0" h="9221" w="10957">
                <a:moveTo>
                  <a:pt x="0" y="1395"/>
                </a:moveTo>
                <a:cubicBezTo>
                  <a:pt x="30" y="1395"/>
                  <a:pt x="10957" y="-565"/>
                  <a:pt x="10957" y="221"/>
                </a:cubicBezTo>
                <a:cubicBezTo>
                  <a:pt x="10957" y="1891"/>
                  <a:pt x="8327" y="2282"/>
                  <a:pt x="7044" y="3351"/>
                </a:cubicBezTo>
                <a:cubicBezTo>
                  <a:pt x="4696" y="5307"/>
                  <a:pt x="2734" y="7856"/>
                  <a:pt x="0" y="9221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04" name="Google Shape;304;g6ec375cd00_0_247"/>
          <p:cNvSpPr/>
          <p:nvPr/>
        </p:nvSpPr>
        <p:spPr>
          <a:xfrm>
            <a:off x="9391850" y="4050225"/>
            <a:ext cx="366850" cy="283725"/>
          </a:xfrm>
          <a:custGeom>
            <a:rect b="b" l="l" r="r" t="t"/>
            <a:pathLst>
              <a:path extrusionOk="0" h="11349" w="14674">
                <a:moveTo>
                  <a:pt x="7043" y="0"/>
                </a:moveTo>
                <a:cubicBezTo>
                  <a:pt x="9786" y="0"/>
                  <a:pt x="15706" y="1069"/>
                  <a:pt x="14479" y="3522"/>
                </a:cubicBezTo>
                <a:cubicBezTo>
                  <a:pt x="12126" y="8225"/>
                  <a:pt x="0" y="4525"/>
                  <a:pt x="0" y="9783"/>
                </a:cubicBezTo>
                <a:cubicBezTo>
                  <a:pt x="0" y="10964"/>
                  <a:pt x="2341" y="10175"/>
                  <a:pt x="3522" y="10175"/>
                </a:cubicBezTo>
                <a:cubicBezTo>
                  <a:pt x="6418" y="10175"/>
                  <a:pt x="9235" y="11349"/>
                  <a:pt x="12131" y="11349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05" name="Google Shape;305;g6ec375cd00_0_247"/>
          <p:cNvSpPr/>
          <p:nvPr/>
        </p:nvSpPr>
        <p:spPr>
          <a:xfrm>
            <a:off x="9832075" y="4041843"/>
            <a:ext cx="423025" cy="355100"/>
          </a:xfrm>
          <a:custGeom>
            <a:rect b="b" l="l" r="r" t="t"/>
            <a:pathLst>
              <a:path extrusionOk="0" h="14204" w="16921">
                <a:moveTo>
                  <a:pt x="8218" y="335"/>
                </a:moveTo>
                <a:cubicBezTo>
                  <a:pt x="11160" y="-645"/>
                  <a:pt x="17579" y="849"/>
                  <a:pt x="16827" y="3857"/>
                </a:cubicBezTo>
                <a:cubicBezTo>
                  <a:pt x="15937" y="7421"/>
                  <a:pt x="9935" y="6988"/>
                  <a:pt x="6262" y="6988"/>
                </a:cubicBezTo>
                <a:cubicBezTo>
                  <a:pt x="5148" y="6988"/>
                  <a:pt x="8723" y="7271"/>
                  <a:pt x="9392" y="8162"/>
                </a:cubicBezTo>
                <a:cubicBezTo>
                  <a:pt x="10344" y="9431"/>
                  <a:pt x="11297" y="11736"/>
                  <a:pt x="10175" y="12858"/>
                </a:cubicBezTo>
                <a:cubicBezTo>
                  <a:pt x="7770" y="15263"/>
                  <a:pt x="3402" y="13640"/>
                  <a:pt x="0" y="13640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pic>
        <p:nvPicPr>
          <p:cNvPr id="306" name="Google Shape;306;g6ec375cd00_0_24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38175" y="1477875"/>
            <a:ext cx="2827349" cy="1779926"/>
          </a:xfrm>
          <a:prstGeom prst="rect">
            <a:avLst/>
          </a:prstGeom>
          <a:noFill/>
          <a:ln>
            <a:noFill/>
          </a:ln>
        </p:spPr>
      </p:pic>
      <p:sp>
        <p:nvSpPr>
          <p:cNvPr id="307" name="Google Shape;307;g6ec375cd00_0_247"/>
          <p:cNvSpPr txBox="1"/>
          <p:nvPr/>
        </p:nvSpPr>
        <p:spPr>
          <a:xfrm>
            <a:off x="3541500" y="2651250"/>
            <a:ext cx="733800" cy="48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400">
                <a:latin typeface="Twentieth Century"/>
                <a:ea typeface="Twentieth Century"/>
                <a:cs typeface="Twentieth Century"/>
                <a:sym typeface="Twentieth Century"/>
              </a:rPr>
              <a:t>R0</a:t>
            </a:r>
            <a:endParaRPr sz="2400"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pic>
        <p:nvPicPr>
          <p:cNvPr id="308" name="Google Shape;308;g6ec375cd00_0_24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306985" y="4063052"/>
            <a:ext cx="1823474" cy="2342473"/>
          </a:xfrm>
          <a:prstGeom prst="rect">
            <a:avLst/>
          </a:prstGeom>
          <a:noFill/>
          <a:ln>
            <a:noFill/>
          </a:ln>
        </p:spPr>
      </p:pic>
      <p:sp>
        <p:nvSpPr>
          <p:cNvPr id="309" name="Google Shape;309;g6ec375cd00_0_247"/>
          <p:cNvSpPr txBox="1"/>
          <p:nvPr/>
        </p:nvSpPr>
        <p:spPr>
          <a:xfrm>
            <a:off x="3262650" y="1897275"/>
            <a:ext cx="1291500" cy="38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de-DE" sz="2400">
                <a:latin typeface="Twentieth Century"/>
                <a:ea typeface="Twentieth Century"/>
                <a:cs typeface="Twentieth Century"/>
                <a:sym typeface="Twentieth Century"/>
              </a:rPr>
              <a:t>0x5555</a:t>
            </a:r>
            <a:endParaRPr b="1" sz="2400"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310" name="Google Shape;310;g6ec375cd00_0_247"/>
          <p:cNvSpPr txBox="1"/>
          <p:nvPr/>
        </p:nvSpPr>
        <p:spPr>
          <a:xfrm>
            <a:off x="4395600" y="3949138"/>
            <a:ext cx="733800" cy="165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9600">
                <a:solidFill>
                  <a:srgbClr val="FF0000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?</a:t>
            </a:r>
            <a:endParaRPr sz="9600">
              <a:solidFill>
                <a:srgbClr val="FF0000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311" name="Google Shape;311;g6ec375cd00_0_247"/>
          <p:cNvSpPr txBox="1"/>
          <p:nvPr/>
        </p:nvSpPr>
        <p:spPr>
          <a:xfrm>
            <a:off x="10596650" y="3279825"/>
            <a:ext cx="733800" cy="165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9600">
                <a:solidFill>
                  <a:srgbClr val="FF0000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?</a:t>
            </a:r>
            <a:endParaRPr sz="9600">
              <a:solidFill>
                <a:srgbClr val="FF0000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312" name="Google Shape;312;g6ec375cd00_0_247"/>
          <p:cNvSpPr txBox="1"/>
          <p:nvPr/>
        </p:nvSpPr>
        <p:spPr>
          <a:xfrm>
            <a:off x="6192738" y="3003475"/>
            <a:ext cx="733800" cy="165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9600">
                <a:solidFill>
                  <a:srgbClr val="FF0000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?</a:t>
            </a:r>
            <a:endParaRPr sz="9600">
              <a:solidFill>
                <a:srgbClr val="FF0000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313" name="Google Shape;313;g6ec375cd00_0_247"/>
          <p:cNvSpPr txBox="1"/>
          <p:nvPr/>
        </p:nvSpPr>
        <p:spPr>
          <a:xfrm>
            <a:off x="7551425" y="3536650"/>
            <a:ext cx="733800" cy="165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9600">
                <a:solidFill>
                  <a:srgbClr val="FF0000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?</a:t>
            </a:r>
            <a:endParaRPr sz="9600">
              <a:solidFill>
                <a:srgbClr val="FF0000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17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g6ec375cd00_0_305"/>
          <p:cNvSpPr txBox="1"/>
          <p:nvPr>
            <p:ph idx="4294967295" type="ctrTitle"/>
          </p:nvPr>
        </p:nvSpPr>
        <p:spPr>
          <a:xfrm>
            <a:off x="8168925" y="5524900"/>
            <a:ext cx="2709900" cy="48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wentieth Century"/>
              <a:buNone/>
            </a:pPr>
            <a:r>
              <a:rPr lang="de-DE"/>
              <a:t>Stapel Stack</a:t>
            </a:r>
            <a:endParaRPr b="0" i="0" sz="36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319" name="Google Shape;319;g6ec375cd00_0_305"/>
          <p:cNvSpPr/>
          <p:nvPr/>
        </p:nvSpPr>
        <p:spPr>
          <a:xfrm>
            <a:off x="588150" y="3140850"/>
            <a:ext cx="3775200" cy="1653300"/>
          </a:xfrm>
          <a:prstGeom prst="wedgeRoundRectCallout">
            <a:avLst>
              <a:gd fmla="val 57772" name="adj1"/>
              <a:gd fmla="val -26358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>
                <a:solidFill>
                  <a:srgbClr val="0000FF"/>
                </a:solidFill>
              </a:rPr>
              <a:t>0x5555 wird “verschoben”</a:t>
            </a:r>
            <a:endParaRPr b="0" i="0" sz="2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20" name="Google Shape;320;g6ec375cd00_0_305"/>
          <p:cNvCxnSpPr/>
          <p:nvPr/>
        </p:nvCxnSpPr>
        <p:spPr>
          <a:xfrm flipH="1" rot="10800000">
            <a:off x="11094100" y="4646925"/>
            <a:ext cx="186000" cy="1566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21" name="Google Shape;321;g6ec375cd00_0_305"/>
          <p:cNvCxnSpPr/>
          <p:nvPr/>
        </p:nvCxnSpPr>
        <p:spPr>
          <a:xfrm flipH="1" rot="10800000">
            <a:off x="7425425" y="3971950"/>
            <a:ext cx="939300" cy="8805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22" name="Google Shape;322;g6ec375cd00_0_305"/>
          <p:cNvCxnSpPr/>
          <p:nvPr/>
        </p:nvCxnSpPr>
        <p:spPr>
          <a:xfrm flipH="1" rot="10800000">
            <a:off x="11309350" y="4069775"/>
            <a:ext cx="812400" cy="8316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23" name="Google Shape;323;g6ec375cd00_0_305"/>
          <p:cNvSpPr/>
          <p:nvPr/>
        </p:nvSpPr>
        <p:spPr>
          <a:xfrm>
            <a:off x="7288450" y="5194770"/>
            <a:ext cx="3727375" cy="177725"/>
          </a:xfrm>
          <a:custGeom>
            <a:rect b="b" l="l" r="r" t="t"/>
            <a:pathLst>
              <a:path extrusionOk="0" h="7109" w="149095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24" name="Google Shape;324;g6ec375cd00_0_305"/>
          <p:cNvSpPr/>
          <p:nvPr/>
        </p:nvSpPr>
        <p:spPr>
          <a:xfrm>
            <a:off x="7440850" y="5347170"/>
            <a:ext cx="3727375" cy="177725"/>
          </a:xfrm>
          <a:custGeom>
            <a:rect b="b" l="l" r="r" t="t"/>
            <a:pathLst>
              <a:path extrusionOk="0" h="7109" w="149095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25" name="Google Shape;325;g6ec375cd00_0_305"/>
          <p:cNvSpPr/>
          <p:nvPr/>
        </p:nvSpPr>
        <p:spPr>
          <a:xfrm>
            <a:off x="7440850" y="5017045"/>
            <a:ext cx="3727375" cy="177725"/>
          </a:xfrm>
          <a:custGeom>
            <a:rect b="b" l="l" r="r" t="t"/>
            <a:pathLst>
              <a:path extrusionOk="0" h="7109" w="149095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26" name="Google Shape;326;g6ec375cd00_0_305"/>
          <p:cNvSpPr/>
          <p:nvPr/>
        </p:nvSpPr>
        <p:spPr>
          <a:xfrm>
            <a:off x="7288450" y="4898670"/>
            <a:ext cx="3727375" cy="177725"/>
          </a:xfrm>
          <a:custGeom>
            <a:rect b="b" l="l" r="r" t="t"/>
            <a:pathLst>
              <a:path extrusionOk="0" h="7109" w="149095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27" name="Google Shape;327;g6ec375cd00_0_305"/>
          <p:cNvSpPr/>
          <p:nvPr/>
        </p:nvSpPr>
        <p:spPr>
          <a:xfrm>
            <a:off x="7585000" y="4756445"/>
            <a:ext cx="3727375" cy="177725"/>
          </a:xfrm>
          <a:custGeom>
            <a:rect b="b" l="l" r="r" t="t"/>
            <a:pathLst>
              <a:path extrusionOk="0" h="7109" w="149095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28" name="Google Shape;328;g6ec375cd00_0_305"/>
          <p:cNvSpPr/>
          <p:nvPr/>
        </p:nvSpPr>
        <p:spPr>
          <a:xfrm>
            <a:off x="7375400" y="4686920"/>
            <a:ext cx="3727375" cy="177725"/>
          </a:xfrm>
          <a:custGeom>
            <a:rect b="b" l="l" r="r" t="t"/>
            <a:pathLst>
              <a:path extrusionOk="0" h="7109" w="149095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grpSp>
        <p:nvGrpSpPr>
          <p:cNvPr id="329" name="Google Shape;329;g6ec375cd00_0_305"/>
          <p:cNvGrpSpPr/>
          <p:nvPr/>
        </p:nvGrpSpPr>
        <p:grpSpPr>
          <a:xfrm>
            <a:off x="7664775" y="3696820"/>
            <a:ext cx="4527225" cy="976750"/>
            <a:chOff x="7664775" y="3696820"/>
            <a:chExt cx="4527225" cy="976750"/>
          </a:xfrm>
        </p:grpSpPr>
        <p:sp>
          <p:nvSpPr>
            <p:cNvPr id="330" name="Google Shape;330;g6ec375cd00_0_305"/>
            <p:cNvSpPr/>
            <p:nvPr/>
          </p:nvSpPr>
          <p:spPr>
            <a:xfrm>
              <a:off x="8464625" y="3696820"/>
              <a:ext cx="3727375" cy="177725"/>
            </a:xfrm>
            <a:custGeom>
              <a:rect b="b" l="l" r="r" t="t"/>
              <a:pathLst>
                <a:path extrusionOk="0" h="7109" w="149095">
                  <a:moveTo>
                    <a:pt x="0" y="7109"/>
                  </a:moveTo>
                  <a:cubicBezTo>
                    <a:pt x="11936" y="5935"/>
                    <a:pt x="46764" y="326"/>
                    <a:pt x="71613" y="65"/>
                  </a:cubicBezTo>
                  <a:cubicBezTo>
                    <a:pt x="96462" y="-196"/>
                    <a:pt x="136181" y="4631"/>
                    <a:pt x="149095" y="5544"/>
                  </a:cubicBezTo>
                </a:path>
              </a:pathLst>
            </a:custGeom>
            <a:noFill/>
            <a:ln cap="flat" cmpd="sng" w="2857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cxnSp>
          <p:nvCxnSpPr>
            <p:cNvPr id="331" name="Google Shape;331;g6ec375cd00_0_305"/>
            <p:cNvCxnSpPr/>
            <p:nvPr/>
          </p:nvCxnSpPr>
          <p:spPr>
            <a:xfrm flipH="1" rot="10800000">
              <a:off x="7689575" y="3883975"/>
              <a:ext cx="772800" cy="7728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332" name="Google Shape;332;g6ec375cd00_0_305"/>
            <p:cNvCxnSpPr/>
            <p:nvPr/>
          </p:nvCxnSpPr>
          <p:spPr>
            <a:xfrm flipH="1" rot="10800000">
              <a:off x="11392150" y="3809900"/>
              <a:ext cx="772800" cy="7728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333" name="Google Shape;333;g6ec375cd00_0_305"/>
            <p:cNvSpPr/>
            <p:nvPr/>
          </p:nvSpPr>
          <p:spPr>
            <a:xfrm>
              <a:off x="7664775" y="4495845"/>
              <a:ext cx="3727375" cy="177725"/>
            </a:xfrm>
            <a:custGeom>
              <a:rect b="b" l="l" r="r" t="t"/>
              <a:pathLst>
                <a:path extrusionOk="0" h="7109" w="149095">
                  <a:moveTo>
                    <a:pt x="0" y="7109"/>
                  </a:moveTo>
                  <a:cubicBezTo>
                    <a:pt x="11936" y="5935"/>
                    <a:pt x="46764" y="326"/>
                    <a:pt x="71613" y="65"/>
                  </a:cubicBezTo>
                  <a:cubicBezTo>
                    <a:pt x="96462" y="-196"/>
                    <a:pt x="136181" y="4631"/>
                    <a:pt x="149095" y="5544"/>
                  </a:cubicBezTo>
                </a:path>
              </a:pathLst>
            </a:custGeom>
            <a:noFill/>
            <a:ln cap="flat" cmpd="sng" w="2857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</p:grpSp>
      <p:cxnSp>
        <p:nvCxnSpPr>
          <p:cNvPr id="334" name="Google Shape;334;g6ec375cd00_0_305"/>
          <p:cNvCxnSpPr/>
          <p:nvPr/>
        </p:nvCxnSpPr>
        <p:spPr>
          <a:xfrm flipH="1">
            <a:off x="11876900" y="4079575"/>
            <a:ext cx="215100" cy="195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35" name="Google Shape;335;g6ec375cd00_0_305"/>
          <p:cNvCxnSpPr/>
          <p:nvPr/>
        </p:nvCxnSpPr>
        <p:spPr>
          <a:xfrm flipH="1" rot="10800000">
            <a:off x="11025625" y="4921025"/>
            <a:ext cx="117300" cy="1173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36" name="Google Shape;336;g6ec375cd00_0_305"/>
          <p:cNvCxnSpPr/>
          <p:nvPr/>
        </p:nvCxnSpPr>
        <p:spPr>
          <a:xfrm flipH="1" rot="10800000">
            <a:off x="11191950" y="4373150"/>
            <a:ext cx="782700" cy="7728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37" name="Google Shape;337;g6ec375cd00_0_305"/>
          <p:cNvCxnSpPr/>
          <p:nvPr/>
        </p:nvCxnSpPr>
        <p:spPr>
          <a:xfrm rot="10800000">
            <a:off x="11866975" y="4363300"/>
            <a:ext cx="1272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38" name="Google Shape;338;g6ec375cd00_0_305"/>
          <p:cNvCxnSpPr/>
          <p:nvPr/>
        </p:nvCxnSpPr>
        <p:spPr>
          <a:xfrm flipH="1" rot="10800000">
            <a:off x="11035400" y="5087325"/>
            <a:ext cx="205500" cy="2445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39" name="Google Shape;339;g6ec375cd00_0_305"/>
          <p:cNvCxnSpPr/>
          <p:nvPr/>
        </p:nvCxnSpPr>
        <p:spPr>
          <a:xfrm flipH="1" rot="10800000">
            <a:off x="11152800" y="4559025"/>
            <a:ext cx="861000" cy="9489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40" name="Google Shape;340;g6ec375cd00_0_305"/>
          <p:cNvCxnSpPr/>
          <p:nvPr/>
        </p:nvCxnSpPr>
        <p:spPr>
          <a:xfrm rot="10800000">
            <a:off x="11818200" y="4549175"/>
            <a:ext cx="2151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41" name="Google Shape;341;g6ec375cd00_0_305"/>
          <p:cNvCxnSpPr/>
          <p:nvPr/>
        </p:nvCxnSpPr>
        <p:spPr>
          <a:xfrm flipH="1" rot="10800000">
            <a:off x="7611300" y="4852525"/>
            <a:ext cx="68400" cy="684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42" name="Google Shape;342;g6ec375cd00_0_305"/>
          <p:cNvCxnSpPr/>
          <p:nvPr/>
        </p:nvCxnSpPr>
        <p:spPr>
          <a:xfrm flipH="1" rot="10800000">
            <a:off x="7327600" y="4871975"/>
            <a:ext cx="205500" cy="2055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43" name="Google Shape;343;g6ec375cd00_0_305"/>
          <p:cNvCxnSpPr/>
          <p:nvPr/>
        </p:nvCxnSpPr>
        <p:spPr>
          <a:xfrm flipH="1" rot="10800000">
            <a:off x="7474350" y="5067650"/>
            <a:ext cx="137100" cy="1272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44" name="Google Shape;344;g6ec375cd00_0_305"/>
          <p:cNvCxnSpPr/>
          <p:nvPr/>
        </p:nvCxnSpPr>
        <p:spPr>
          <a:xfrm flipH="1" rot="10800000">
            <a:off x="7308025" y="5077450"/>
            <a:ext cx="166200" cy="3033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45" name="Google Shape;345;g6ec375cd00_0_305"/>
          <p:cNvCxnSpPr/>
          <p:nvPr/>
        </p:nvCxnSpPr>
        <p:spPr>
          <a:xfrm flipH="1" rot="10800000">
            <a:off x="7435200" y="5331950"/>
            <a:ext cx="176100" cy="1662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46" name="Google Shape;346;g6ec375cd00_0_305"/>
          <p:cNvSpPr/>
          <p:nvPr/>
        </p:nvSpPr>
        <p:spPr>
          <a:xfrm>
            <a:off x="8303543" y="4020875"/>
            <a:ext cx="442600" cy="371950"/>
          </a:xfrm>
          <a:custGeom>
            <a:rect b="b" l="l" r="r" t="t"/>
            <a:pathLst>
              <a:path extrusionOk="0" h="14878" w="17704">
                <a:moveTo>
                  <a:pt x="17704" y="0"/>
                </a:moveTo>
                <a:cubicBezTo>
                  <a:pt x="12190" y="502"/>
                  <a:pt x="5575" y="390"/>
                  <a:pt x="1660" y="4305"/>
                </a:cubicBezTo>
                <a:cubicBezTo>
                  <a:pt x="-554" y="6519"/>
                  <a:pt x="-554" y="11483"/>
                  <a:pt x="1660" y="13697"/>
                </a:cubicBezTo>
                <a:cubicBezTo>
                  <a:pt x="5907" y="17944"/>
                  <a:pt x="15074" y="9349"/>
                  <a:pt x="16530" y="3522"/>
                </a:cubicBezTo>
                <a:cubicBezTo>
                  <a:pt x="16742" y="2673"/>
                  <a:pt x="16231" y="1174"/>
                  <a:pt x="15356" y="1174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47" name="Google Shape;347;g6ec375cd00_0_305"/>
          <p:cNvSpPr/>
          <p:nvPr/>
        </p:nvSpPr>
        <p:spPr>
          <a:xfrm>
            <a:off x="8736375" y="4148075"/>
            <a:ext cx="303275" cy="166300"/>
          </a:xfrm>
          <a:custGeom>
            <a:rect b="b" l="l" r="r" t="t"/>
            <a:pathLst>
              <a:path extrusionOk="0" h="6652" w="12131">
                <a:moveTo>
                  <a:pt x="12131" y="0"/>
                </a:moveTo>
                <a:cubicBezTo>
                  <a:pt x="7892" y="1816"/>
                  <a:pt x="3259" y="3389"/>
                  <a:pt x="0" y="6652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48" name="Google Shape;348;g6ec375cd00_0_305"/>
          <p:cNvSpPr/>
          <p:nvPr/>
        </p:nvSpPr>
        <p:spPr>
          <a:xfrm>
            <a:off x="8843975" y="4118725"/>
            <a:ext cx="39150" cy="225000"/>
          </a:xfrm>
          <a:custGeom>
            <a:rect b="b" l="l" r="r" t="t"/>
            <a:pathLst>
              <a:path extrusionOk="0" h="9000" w="1566">
                <a:moveTo>
                  <a:pt x="1566" y="0"/>
                </a:moveTo>
                <a:cubicBezTo>
                  <a:pt x="1566" y="3045"/>
                  <a:pt x="0" y="5955"/>
                  <a:pt x="0" y="9000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49" name="Google Shape;349;g6ec375cd00_0_305"/>
          <p:cNvSpPr/>
          <p:nvPr/>
        </p:nvSpPr>
        <p:spPr>
          <a:xfrm>
            <a:off x="9137475" y="4054492"/>
            <a:ext cx="273925" cy="230525"/>
          </a:xfrm>
          <a:custGeom>
            <a:rect b="b" l="l" r="r" t="t"/>
            <a:pathLst>
              <a:path extrusionOk="0" h="9221" w="10957">
                <a:moveTo>
                  <a:pt x="0" y="1395"/>
                </a:moveTo>
                <a:cubicBezTo>
                  <a:pt x="30" y="1395"/>
                  <a:pt x="10957" y="-565"/>
                  <a:pt x="10957" y="221"/>
                </a:cubicBezTo>
                <a:cubicBezTo>
                  <a:pt x="10957" y="1891"/>
                  <a:pt x="8327" y="2282"/>
                  <a:pt x="7044" y="3351"/>
                </a:cubicBezTo>
                <a:cubicBezTo>
                  <a:pt x="4696" y="5307"/>
                  <a:pt x="2734" y="7856"/>
                  <a:pt x="0" y="9221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50" name="Google Shape;350;g6ec375cd00_0_305"/>
          <p:cNvSpPr/>
          <p:nvPr/>
        </p:nvSpPr>
        <p:spPr>
          <a:xfrm>
            <a:off x="9391850" y="4050225"/>
            <a:ext cx="366850" cy="283725"/>
          </a:xfrm>
          <a:custGeom>
            <a:rect b="b" l="l" r="r" t="t"/>
            <a:pathLst>
              <a:path extrusionOk="0" h="11349" w="14674">
                <a:moveTo>
                  <a:pt x="7043" y="0"/>
                </a:moveTo>
                <a:cubicBezTo>
                  <a:pt x="9786" y="0"/>
                  <a:pt x="15706" y="1069"/>
                  <a:pt x="14479" y="3522"/>
                </a:cubicBezTo>
                <a:cubicBezTo>
                  <a:pt x="12126" y="8225"/>
                  <a:pt x="0" y="4525"/>
                  <a:pt x="0" y="9783"/>
                </a:cubicBezTo>
                <a:cubicBezTo>
                  <a:pt x="0" y="10964"/>
                  <a:pt x="2341" y="10175"/>
                  <a:pt x="3522" y="10175"/>
                </a:cubicBezTo>
                <a:cubicBezTo>
                  <a:pt x="6418" y="10175"/>
                  <a:pt x="9235" y="11349"/>
                  <a:pt x="12131" y="11349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51" name="Google Shape;351;g6ec375cd00_0_305"/>
          <p:cNvSpPr/>
          <p:nvPr/>
        </p:nvSpPr>
        <p:spPr>
          <a:xfrm>
            <a:off x="9832075" y="4041843"/>
            <a:ext cx="423025" cy="355100"/>
          </a:xfrm>
          <a:custGeom>
            <a:rect b="b" l="l" r="r" t="t"/>
            <a:pathLst>
              <a:path extrusionOk="0" h="14204" w="16921">
                <a:moveTo>
                  <a:pt x="8218" y="335"/>
                </a:moveTo>
                <a:cubicBezTo>
                  <a:pt x="11160" y="-645"/>
                  <a:pt x="17579" y="849"/>
                  <a:pt x="16827" y="3857"/>
                </a:cubicBezTo>
                <a:cubicBezTo>
                  <a:pt x="15937" y="7421"/>
                  <a:pt x="9935" y="6988"/>
                  <a:pt x="6262" y="6988"/>
                </a:cubicBezTo>
                <a:cubicBezTo>
                  <a:pt x="5148" y="6988"/>
                  <a:pt x="8723" y="7271"/>
                  <a:pt x="9392" y="8162"/>
                </a:cubicBezTo>
                <a:cubicBezTo>
                  <a:pt x="10344" y="9431"/>
                  <a:pt x="11297" y="11736"/>
                  <a:pt x="10175" y="12858"/>
                </a:cubicBezTo>
                <a:cubicBezTo>
                  <a:pt x="7770" y="15263"/>
                  <a:pt x="3402" y="13640"/>
                  <a:pt x="0" y="13640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pic>
        <p:nvPicPr>
          <p:cNvPr id="352" name="Google Shape;352;g6ec375cd00_0_30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38175" y="1477875"/>
            <a:ext cx="2827349" cy="1779926"/>
          </a:xfrm>
          <a:prstGeom prst="rect">
            <a:avLst/>
          </a:prstGeom>
          <a:noFill/>
          <a:ln>
            <a:noFill/>
          </a:ln>
        </p:spPr>
      </p:pic>
      <p:sp>
        <p:nvSpPr>
          <p:cNvPr id="353" name="Google Shape;353;g6ec375cd00_0_305"/>
          <p:cNvSpPr txBox="1"/>
          <p:nvPr/>
        </p:nvSpPr>
        <p:spPr>
          <a:xfrm>
            <a:off x="3541500" y="2651250"/>
            <a:ext cx="733800" cy="48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400">
                <a:latin typeface="Twentieth Century"/>
                <a:ea typeface="Twentieth Century"/>
                <a:cs typeface="Twentieth Century"/>
                <a:sym typeface="Twentieth Century"/>
              </a:rPr>
              <a:t>R0</a:t>
            </a:r>
            <a:endParaRPr sz="2400"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pic>
        <p:nvPicPr>
          <p:cNvPr id="354" name="Google Shape;354;g6ec375cd00_0_30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643210" y="2344452"/>
            <a:ext cx="1823474" cy="2342473"/>
          </a:xfrm>
          <a:prstGeom prst="rect">
            <a:avLst/>
          </a:prstGeom>
          <a:noFill/>
          <a:ln>
            <a:noFill/>
          </a:ln>
        </p:spPr>
      </p:pic>
      <p:sp>
        <p:nvSpPr>
          <p:cNvPr id="355" name="Google Shape;355;g6ec375cd00_0_305"/>
          <p:cNvSpPr txBox="1"/>
          <p:nvPr/>
        </p:nvSpPr>
        <p:spPr>
          <a:xfrm>
            <a:off x="3262650" y="1897275"/>
            <a:ext cx="1291500" cy="38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de-DE" sz="2400">
                <a:latin typeface="Twentieth Century"/>
                <a:ea typeface="Twentieth Century"/>
                <a:cs typeface="Twentieth Century"/>
                <a:sym typeface="Twentieth Century"/>
              </a:rPr>
              <a:t>0x5555</a:t>
            </a:r>
            <a:endParaRPr b="1" sz="2400"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grpSp>
        <p:nvGrpSpPr>
          <p:cNvPr id="356" name="Google Shape;356;g6ec375cd00_0_305"/>
          <p:cNvGrpSpPr/>
          <p:nvPr/>
        </p:nvGrpSpPr>
        <p:grpSpPr>
          <a:xfrm>
            <a:off x="6488588" y="1674495"/>
            <a:ext cx="4527225" cy="976750"/>
            <a:chOff x="7664775" y="3696820"/>
            <a:chExt cx="4527225" cy="976750"/>
          </a:xfrm>
        </p:grpSpPr>
        <p:sp>
          <p:nvSpPr>
            <p:cNvPr id="357" name="Google Shape;357;g6ec375cd00_0_305"/>
            <p:cNvSpPr/>
            <p:nvPr/>
          </p:nvSpPr>
          <p:spPr>
            <a:xfrm>
              <a:off x="8464625" y="3696820"/>
              <a:ext cx="3727375" cy="177725"/>
            </a:xfrm>
            <a:custGeom>
              <a:rect b="b" l="l" r="r" t="t"/>
              <a:pathLst>
                <a:path extrusionOk="0" h="7109" w="149095">
                  <a:moveTo>
                    <a:pt x="0" y="7109"/>
                  </a:moveTo>
                  <a:cubicBezTo>
                    <a:pt x="11936" y="5935"/>
                    <a:pt x="46764" y="326"/>
                    <a:pt x="71613" y="65"/>
                  </a:cubicBezTo>
                  <a:cubicBezTo>
                    <a:pt x="96462" y="-196"/>
                    <a:pt x="136181" y="4631"/>
                    <a:pt x="149095" y="5544"/>
                  </a:cubicBezTo>
                </a:path>
              </a:pathLst>
            </a:custGeom>
            <a:noFill/>
            <a:ln cap="flat" cmpd="sng" w="2857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cxnSp>
          <p:nvCxnSpPr>
            <p:cNvPr id="358" name="Google Shape;358;g6ec375cd00_0_305"/>
            <p:cNvCxnSpPr/>
            <p:nvPr/>
          </p:nvCxnSpPr>
          <p:spPr>
            <a:xfrm flipH="1" rot="10800000">
              <a:off x="7689575" y="3883975"/>
              <a:ext cx="772800" cy="7728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359" name="Google Shape;359;g6ec375cd00_0_305"/>
            <p:cNvCxnSpPr/>
            <p:nvPr/>
          </p:nvCxnSpPr>
          <p:spPr>
            <a:xfrm flipH="1" rot="10800000">
              <a:off x="11392150" y="3809900"/>
              <a:ext cx="772800" cy="7728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360" name="Google Shape;360;g6ec375cd00_0_305"/>
            <p:cNvSpPr/>
            <p:nvPr/>
          </p:nvSpPr>
          <p:spPr>
            <a:xfrm>
              <a:off x="7664775" y="4495845"/>
              <a:ext cx="3727375" cy="177725"/>
            </a:xfrm>
            <a:custGeom>
              <a:rect b="b" l="l" r="r" t="t"/>
              <a:pathLst>
                <a:path extrusionOk="0" h="7109" w="149095">
                  <a:moveTo>
                    <a:pt x="0" y="7109"/>
                  </a:moveTo>
                  <a:cubicBezTo>
                    <a:pt x="11936" y="5935"/>
                    <a:pt x="46764" y="326"/>
                    <a:pt x="71613" y="65"/>
                  </a:cubicBezTo>
                  <a:cubicBezTo>
                    <a:pt x="96462" y="-196"/>
                    <a:pt x="136181" y="4631"/>
                    <a:pt x="149095" y="5544"/>
                  </a:cubicBezTo>
                </a:path>
              </a:pathLst>
            </a:custGeom>
            <a:noFill/>
            <a:ln cap="flat" cmpd="sng" w="2857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</p:grpSp>
      <p:sp>
        <p:nvSpPr>
          <p:cNvPr id="361" name="Google Shape;361;g6ec375cd00_0_305"/>
          <p:cNvSpPr/>
          <p:nvPr/>
        </p:nvSpPr>
        <p:spPr>
          <a:xfrm>
            <a:off x="5421463" y="670975"/>
            <a:ext cx="1594500" cy="6849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push {R0}</a:t>
            </a:r>
            <a:endParaRPr sz="1800"/>
          </a:p>
        </p:txBody>
      </p:sp>
      <p:sp>
        <p:nvSpPr>
          <p:cNvPr id="362" name="Google Shape;362;g6ec375cd00_0_305"/>
          <p:cNvSpPr/>
          <p:nvPr/>
        </p:nvSpPr>
        <p:spPr>
          <a:xfrm>
            <a:off x="3717600" y="494937"/>
            <a:ext cx="4578525" cy="1442150"/>
          </a:xfrm>
          <a:custGeom>
            <a:rect b="b" l="l" r="r" t="t"/>
            <a:pathLst>
              <a:path extrusionOk="0" h="57686" w="183141">
                <a:moveTo>
                  <a:pt x="0" y="57686"/>
                </a:moveTo>
                <a:cubicBezTo>
                  <a:pt x="15458" y="48099"/>
                  <a:pt x="62222" y="2705"/>
                  <a:pt x="92745" y="161"/>
                </a:cubicBezTo>
                <a:cubicBezTo>
                  <a:pt x="123269" y="-2383"/>
                  <a:pt x="168075" y="35380"/>
                  <a:pt x="183141" y="42424"/>
                </a:cubicBezTo>
              </a:path>
            </a:pathLst>
          </a:custGeom>
          <a:noFill/>
          <a:ln cap="flat" cmpd="sng" w="76200">
            <a:solidFill>
              <a:schemeClr val="dk2"/>
            </a:solidFill>
            <a:prstDash val="solid"/>
            <a:round/>
            <a:headEnd len="med" w="med" type="none"/>
            <a:tailEnd len="med" w="med" type="stealth"/>
          </a:ln>
        </p:spPr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66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g6ec375cd00_0_200"/>
          <p:cNvSpPr txBox="1"/>
          <p:nvPr>
            <p:ph idx="4294967295" type="ctrTitle"/>
          </p:nvPr>
        </p:nvSpPr>
        <p:spPr>
          <a:xfrm>
            <a:off x="8168925" y="5524900"/>
            <a:ext cx="2709900" cy="48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wentieth Century"/>
              <a:buNone/>
            </a:pPr>
            <a:r>
              <a:rPr lang="de-DE"/>
              <a:t>Stapel Stack</a:t>
            </a:r>
            <a:endParaRPr b="0" i="0" sz="36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368" name="Google Shape;368;g6ec375cd00_0_200"/>
          <p:cNvSpPr/>
          <p:nvPr/>
        </p:nvSpPr>
        <p:spPr>
          <a:xfrm>
            <a:off x="588150" y="3140850"/>
            <a:ext cx="3775200" cy="1653300"/>
          </a:xfrm>
          <a:prstGeom prst="wedgeRoundRectCallout">
            <a:avLst>
              <a:gd fmla="val 57772" name="adj1"/>
              <a:gd fmla="val -26358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>
                <a:solidFill>
                  <a:srgbClr val="0000FF"/>
                </a:solidFill>
              </a:rPr>
              <a:t>0x5555 wird “verschoben”</a:t>
            </a:r>
            <a:endParaRPr b="0" i="0" sz="2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69" name="Google Shape;369;g6ec375cd00_0_200"/>
          <p:cNvCxnSpPr/>
          <p:nvPr/>
        </p:nvCxnSpPr>
        <p:spPr>
          <a:xfrm flipH="1" rot="10800000">
            <a:off x="11094100" y="4646925"/>
            <a:ext cx="186000" cy="1566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70" name="Google Shape;370;g6ec375cd00_0_200"/>
          <p:cNvCxnSpPr/>
          <p:nvPr/>
        </p:nvCxnSpPr>
        <p:spPr>
          <a:xfrm flipH="1" rot="10800000">
            <a:off x="7425425" y="3971950"/>
            <a:ext cx="939300" cy="8805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71" name="Google Shape;371;g6ec375cd00_0_200"/>
          <p:cNvCxnSpPr/>
          <p:nvPr/>
        </p:nvCxnSpPr>
        <p:spPr>
          <a:xfrm flipH="1" rot="10800000">
            <a:off x="11309350" y="4069775"/>
            <a:ext cx="812400" cy="8316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72" name="Google Shape;372;g6ec375cd00_0_200"/>
          <p:cNvSpPr/>
          <p:nvPr/>
        </p:nvSpPr>
        <p:spPr>
          <a:xfrm>
            <a:off x="7288450" y="5194770"/>
            <a:ext cx="3727375" cy="177725"/>
          </a:xfrm>
          <a:custGeom>
            <a:rect b="b" l="l" r="r" t="t"/>
            <a:pathLst>
              <a:path extrusionOk="0" h="7109" w="149095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73" name="Google Shape;373;g6ec375cd00_0_200"/>
          <p:cNvSpPr/>
          <p:nvPr/>
        </p:nvSpPr>
        <p:spPr>
          <a:xfrm>
            <a:off x="7440850" y="5347170"/>
            <a:ext cx="3727375" cy="177725"/>
          </a:xfrm>
          <a:custGeom>
            <a:rect b="b" l="l" r="r" t="t"/>
            <a:pathLst>
              <a:path extrusionOk="0" h="7109" w="149095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74" name="Google Shape;374;g6ec375cd00_0_200"/>
          <p:cNvSpPr/>
          <p:nvPr/>
        </p:nvSpPr>
        <p:spPr>
          <a:xfrm>
            <a:off x="7440850" y="5017045"/>
            <a:ext cx="3727375" cy="177725"/>
          </a:xfrm>
          <a:custGeom>
            <a:rect b="b" l="l" r="r" t="t"/>
            <a:pathLst>
              <a:path extrusionOk="0" h="7109" w="149095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75" name="Google Shape;375;g6ec375cd00_0_200"/>
          <p:cNvSpPr/>
          <p:nvPr/>
        </p:nvSpPr>
        <p:spPr>
          <a:xfrm>
            <a:off x="7288450" y="4898670"/>
            <a:ext cx="3727375" cy="177725"/>
          </a:xfrm>
          <a:custGeom>
            <a:rect b="b" l="l" r="r" t="t"/>
            <a:pathLst>
              <a:path extrusionOk="0" h="7109" w="149095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76" name="Google Shape;376;g6ec375cd00_0_200"/>
          <p:cNvSpPr/>
          <p:nvPr/>
        </p:nvSpPr>
        <p:spPr>
          <a:xfrm>
            <a:off x="7585000" y="4756445"/>
            <a:ext cx="3727375" cy="177725"/>
          </a:xfrm>
          <a:custGeom>
            <a:rect b="b" l="l" r="r" t="t"/>
            <a:pathLst>
              <a:path extrusionOk="0" h="7109" w="149095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77" name="Google Shape;377;g6ec375cd00_0_200"/>
          <p:cNvSpPr/>
          <p:nvPr/>
        </p:nvSpPr>
        <p:spPr>
          <a:xfrm>
            <a:off x="7375400" y="4686920"/>
            <a:ext cx="3727375" cy="177725"/>
          </a:xfrm>
          <a:custGeom>
            <a:rect b="b" l="l" r="r" t="t"/>
            <a:pathLst>
              <a:path extrusionOk="0" h="7109" w="149095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grpSp>
        <p:nvGrpSpPr>
          <p:cNvPr id="378" name="Google Shape;378;g6ec375cd00_0_200"/>
          <p:cNvGrpSpPr/>
          <p:nvPr/>
        </p:nvGrpSpPr>
        <p:grpSpPr>
          <a:xfrm>
            <a:off x="7664775" y="3696820"/>
            <a:ext cx="4527225" cy="976750"/>
            <a:chOff x="7664775" y="3696820"/>
            <a:chExt cx="4527225" cy="976750"/>
          </a:xfrm>
        </p:grpSpPr>
        <p:sp>
          <p:nvSpPr>
            <p:cNvPr id="379" name="Google Shape;379;g6ec375cd00_0_200"/>
            <p:cNvSpPr/>
            <p:nvPr/>
          </p:nvSpPr>
          <p:spPr>
            <a:xfrm>
              <a:off x="8464625" y="3696820"/>
              <a:ext cx="3727375" cy="177725"/>
            </a:xfrm>
            <a:custGeom>
              <a:rect b="b" l="l" r="r" t="t"/>
              <a:pathLst>
                <a:path extrusionOk="0" h="7109" w="149095">
                  <a:moveTo>
                    <a:pt x="0" y="7109"/>
                  </a:moveTo>
                  <a:cubicBezTo>
                    <a:pt x="11936" y="5935"/>
                    <a:pt x="46764" y="326"/>
                    <a:pt x="71613" y="65"/>
                  </a:cubicBezTo>
                  <a:cubicBezTo>
                    <a:pt x="96462" y="-196"/>
                    <a:pt x="136181" y="4631"/>
                    <a:pt x="149095" y="5544"/>
                  </a:cubicBezTo>
                </a:path>
              </a:pathLst>
            </a:custGeom>
            <a:noFill/>
            <a:ln cap="flat" cmpd="sng" w="2857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cxnSp>
          <p:nvCxnSpPr>
            <p:cNvPr id="380" name="Google Shape;380;g6ec375cd00_0_200"/>
            <p:cNvCxnSpPr/>
            <p:nvPr/>
          </p:nvCxnSpPr>
          <p:spPr>
            <a:xfrm flipH="1" rot="10800000">
              <a:off x="7689575" y="3883975"/>
              <a:ext cx="772800" cy="7728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381" name="Google Shape;381;g6ec375cd00_0_200"/>
            <p:cNvCxnSpPr/>
            <p:nvPr/>
          </p:nvCxnSpPr>
          <p:spPr>
            <a:xfrm flipH="1" rot="10800000">
              <a:off x="11392150" y="3809900"/>
              <a:ext cx="772800" cy="7728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382" name="Google Shape;382;g6ec375cd00_0_200"/>
            <p:cNvSpPr/>
            <p:nvPr/>
          </p:nvSpPr>
          <p:spPr>
            <a:xfrm>
              <a:off x="7664775" y="4495845"/>
              <a:ext cx="3727375" cy="177725"/>
            </a:xfrm>
            <a:custGeom>
              <a:rect b="b" l="l" r="r" t="t"/>
              <a:pathLst>
                <a:path extrusionOk="0" h="7109" w="149095">
                  <a:moveTo>
                    <a:pt x="0" y="7109"/>
                  </a:moveTo>
                  <a:cubicBezTo>
                    <a:pt x="11936" y="5935"/>
                    <a:pt x="46764" y="326"/>
                    <a:pt x="71613" y="65"/>
                  </a:cubicBezTo>
                  <a:cubicBezTo>
                    <a:pt x="96462" y="-196"/>
                    <a:pt x="136181" y="4631"/>
                    <a:pt x="149095" y="5544"/>
                  </a:cubicBezTo>
                </a:path>
              </a:pathLst>
            </a:custGeom>
            <a:noFill/>
            <a:ln cap="flat" cmpd="sng" w="2857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</p:grpSp>
      <p:cxnSp>
        <p:nvCxnSpPr>
          <p:cNvPr id="383" name="Google Shape;383;g6ec375cd00_0_200"/>
          <p:cNvCxnSpPr/>
          <p:nvPr/>
        </p:nvCxnSpPr>
        <p:spPr>
          <a:xfrm flipH="1">
            <a:off x="11876900" y="4079575"/>
            <a:ext cx="215100" cy="195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84" name="Google Shape;384;g6ec375cd00_0_200"/>
          <p:cNvCxnSpPr/>
          <p:nvPr/>
        </p:nvCxnSpPr>
        <p:spPr>
          <a:xfrm flipH="1" rot="10800000">
            <a:off x="11025625" y="4921025"/>
            <a:ext cx="117300" cy="1173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85" name="Google Shape;385;g6ec375cd00_0_200"/>
          <p:cNvCxnSpPr/>
          <p:nvPr/>
        </p:nvCxnSpPr>
        <p:spPr>
          <a:xfrm flipH="1" rot="10800000">
            <a:off x="11191950" y="4373150"/>
            <a:ext cx="782700" cy="7728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86" name="Google Shape;386;g6ec375cd00_0_200"/>
          <p:cNvCxnSpPr/>
          <p:nvPr/>
        </p:nvCxnSpPr>
        <p:spPr>
          <a:xfrm rot="10800000">
            <a:off x="11866975" y="4363300"/>
            <a:ext cx="1272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87" name="Google Shape;387;g6ec375cd00_0_200"/>
          <p:cNvCxnSpPr/>
          <p:nvPr/>
        </p:nvCxnSpPr>
        <p:spPr>
          <a:xfrm flipH="1" rot="10800000">
            <a:off x="11035400" y="5087325"/>
            <a:ext cx="205500" cy="2445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88" name="Google Shape;388;g6ec375cd00_0_200"/>
          <p:cNvCxnSpPr/>
          <p:nvPr/>
        </p:nvCxnSpPr>
        <p:spPr>
          <a:xfrm flipH="1" rot="10800000">
            <a:off x="11152800" y="4559025"/>
            <a:ext cx="861000" cy="9489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89" name="Google Shape;389;g6ec375cd00_0_200"/>
          <p:cNvCxnSpPr/>
          <p:nvPr/>
        </p:nvCxnSpPr>
        <p:spPr>
          <a:xfrm rot="10800000">
            <a:off x="11818200" y="4549175"/>
            <a:ext cx="2151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90" name="Google Shape;390;g6ec375cd00_0_200"/>
          <p:cNvCxnSpPr/>
          <p:nvPr/>
        </p:nvCxnSpPr>
        <p:spPr>
          <a:xfrm flipH="1" rot="10800000">
            <a:off x="7611300" y="4852525"/>
            <a:ext cx="68400" cy="684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91" name="Google Shape;391;g6ec375cd00_0_200"/>
          <p:cNvCxnSpPr/>
          <p:nvPr/>
        </p:nvCxnSpPr>
        <p:spPr>
          <a:xfrm flipH="1" rot="10800000">
            <a:off x="7327600" y="4871975"/>
            <a:ext cx="205500" cy="2055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92" name="Google Shape;392;g6ec375cd00_0_200"/>
          <p:cNvCxnSpPr/>
          <p:nvPr/>
        </p:nvCxnSpPr>
        <p:spPr>
          <a:xfrm flipH="1" rot="10800000">
            <a:off x="7474350" y="5067650"/>
            <a:ext cx="137100" cy="1272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93" name="Google Shape;393;g6ec375cd00_0_200"/>
          <p:cNvCxnSpPr/>
          <p:nvPr/>
        </p:nvCxnSpPr>
        <p:spPr>
          <a:xfrm flipH="1" rot="10800000">
            <a:off x="7308025" y="5077450"/>
            <a:ext cx="166200" cy="3033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94" name="Google Shape;394;g6ec375cd00_0_200"/>
          <p:cNvCxnSpPr/>
          <p:nvPr/>
        </p:nvCxnSpPr>
        <p:spPr>
          <a:xfrm flipH="1" rot="10800000">
            <a:off x="7435200" y="5331950"/>
            <a:ext cx="176100" cy="1662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95" name="Google Shape;395;g6ec375cd00_0_200"/>
          <p:cNvSpPr/>
          <p:nvPr/>
        </p:nvSpPr>
        <p:spPr>
          <a:xfrm>
            <a:off x="8303543" y="4020875"/>
            <a:ext cx="442600" cy="371950"/>
          </a:xfrm>
          <a:custGeom>
            <a:rect b="b" l="l" r="r" t="t"/>
            <a:pathLst>
              <a:path extrusionOk="0" h="14878" w="17704">
                <a:moveTo>
                  <a:pt x="17704" y="0"/>
                </a:moveTo>
                <a:cubicBezTo>
                  <a:pt x="12190" y="502"/>
                  <a:pt x="5575" y="390"/>
                  <a:pt x="1660" y="4305"/>
                </a:cubicBezTo>
                <a:cubicBezTo>
                  <a:pt x="-554" y="6519"/>
                  <a:pt x="-554" y="11483"/>
                  <a:pt x="1660" y="13697"/>
                </a:cubicBezTo>
                <a:cubicBezTo>
                  <a:pt x="5907" y="17944"/>
                  <a:pt x="15074" y="9349"/>
                  <a:pt x="16530" y="3522"/>
                </a:cubicBezTo>
                <a:cubicBezTo>
                  <a:pt x="16742" y="2673"/>
                  <a:pt x="16231" y="1174"/>
                  <a:pt x="15356" y="1174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96" name="Google Shape;396;g6ec375cd00_0_200"/>
          <p:cNvSpPr/>
          <p:nvPr/>
        </p:nvSpPr>
        <p:spPr>
          <a:xfrm>
            <a:off x="8736375" y="4148075"/>
            <a:ext cx="303275" cy="166300"/>
          </a:xfrm>
          <a:custGeom>
            <a:rect b="b" l="l" r="r" t="t"/>
            <a:pathLst>
              <a:path extrusionOk="0" h="6652" w="12131">
                <a:moveTo>
                  <a:pt x="12131" y="0"/>
                </a:moveTo>
                <a:cubicBezTo>
                  <a:pt x="7892" y="1816"/>
                  <a:pt x="3259" y="3389"/>
                  <a:pt x="0" y="6652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97" name="Google Shape;397;g6ec375cd00_0_200"/>
          <p:cNvSpPr/>
          <p:nvPr/>
        </p:nvSpPr>
        <p:spPr>
          <a:xfrm>
            <a:off x="8843975" y="4118725"/>
            <a:ext cx="39150" cy="225000"/>
          </a:xfrm>
          <a:custGeom>
            <a:rect b="b" l="l" r="r" t="t"/>
            <a:pathLst>
              <a:path extrusionOk="0" h="9000" w="1566">
                <a:moveTo>
                  <a:pt x="1566" y="0"/>
                </a:moveTo>
                <a:cubicBezTo>
                  <a:pt x="1566" y="3045"/>
                  <a:pt x="0" y="5955"/>
                  <a:pt x="0" y="9000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98" name="Google Shape;398;g6ec375cd00_0_200"/>
          <p:cNvSpPr/>
          <p:nvPr/>
        </p:nvSpPr>
        <p:spPr>
          <a:xfrm>
            <a:off x="9137475" y="4054492"/>
            <a:ext cx="273925" cy="230525"/>
          </a:xfrm>
          <a:custGeom>
            <a:rect b="b" l="l" r="r" t="t"/>
            <a:pathLst>
              <a:path extrusionOk="0" h="9221" w="10957">
                <a:moveTo>
                  <a:pt x="0" y="1395"/>
                </a:moveTo>
                <a:cubicBezTo>
                  <a:pt x="30" y="1395"/>
                  <a:pt x="10957" y="-565"/>
                  <a:pt x="10957" y="221"/>
                </a:cubicBezTo>
                <a:cubicBezTo>
                  <a:pt x="10957" y="1891"/>
                  <a:pt x="8327" y="2282"/>
                  <a:pt x="7044" y="3351"/>
                </a:cubicBezTo>
                <a:cubicBezTo>
                  <a:pt x="4696" y="5307"/>
                  <a:pt x="2734" y="7856"/>
                  <a:pt x="0" y="9221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99" name="Google Shape;399;g6ec375cd00_0_200"/>
          <p:cNvSpPr/>
          <p:nvPr/>
        </p:nvSpPr>
        <p:spPr>
          <a:xfrm>
            <a:off x="9391850" y="4050225"/>
            <a:ext cx="366850" cy="283725"/>
          </a:xfrm>
          <a:custGeom>
            <a:rect b="b" l="l" r="r" t="t"/>
            <a:pathLst>
              <a:path extrusionOk="0" h="11349" w="14674">
                <a:moveTo>
                  <a:pt x="7043" y="0"/>
                </a:moveTo>
                <a:cubicBezTo>
                  <a:pt x="9786" y="0"/>
                  <a:pt x="15706" y="1069"/>
                  <a:pt x="14479" y="3522"/>
                </a:cubicBezTo>
                <a:cubicBezTo>
                  <a:pt x="12126" y="8225"/>
                  <a:pt x="0" y="4525"/>
                  <a:pt x="0" y="9783"/>
                </a:cubicBezTo>
                <a:cubicBezTo>
                  <a:pt x="0" y="10964"/>
                  <a:pt x="2341" y="10175"/>
                  <a:pt x="3522" y="10175"/>
                </a:cubicBezTo>
                <a:cubicBezTo>
                  <a:pt x="6418" y="10175"/>
                  <a:pt x="9235" y="11349"/>
                  <a:pt x="12131" y="11349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00" name="Google Shape;400;g6ec375cd00_0_200"/>
          <p:cNvSpPr/>
          <p:nvPr/>
        </p:nvSpPr>
        <p:spPr>
          <a:xfrm>
            <a:off x="9832075" y="4041843"/>
            <a:ext cx="423025" cy="355100"/>
          </a:xfrm>
          <a:custGeom>
            <a:rect b="b" l="l" r="r" t="t"/>
            <a:pathLst>
              <a:path extrusionOk="0" h="14204" w="16921">
                <a:moveTo>
                  <a:pt x="8218" y="335"/>
                </a:moveTo>
                <a:cubicBezTo>
                  <a:pt x="11160" y="-645"/>
                  <a:pt x="17579" y="849"/>
                  <a:pt x="16827" y="3857"/>
                </a:cubicBezTo>
                <a:cubicBezTo>
                  <a:pt x="15937" y="7421"/>
                  <a:pt x="9935" y="6988"/>
                  <a:pt x="6262" y="6988"/>
                </a:cubicBezTo>
                <a:cubicBezTo>
                  <a:pt x="5148" y="6988"/>
                  <a:pt x="8723" y="7271"/>
                  <a:pt x="9392" y="8162"/>
                </a:cubicBezTo>
                <a:cubicBezTo>
                  <a:pt x="10344" y="9431"/>
                  <a:pt x="11297" y="11736"/>
                  <a:pt x="10175" y="12858"/>
                </a:cubicBezTo>
                <a:cubicBezTo>
                  <a:pt x="7770" y="15263"/>
                  <a:pt x="3402" y="13640"/>
                  <a:pt x="0" y="13640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pic>
        <p:nvPicPr>
          <p:cNvPr id="401" name="Google Shape;401;g6ec375cd00_0_20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38175" y="1477875"/>
            <a:ext cx="2827349" cy="1779926"/>
          </a:xfrm>
          <a:prstGeom prst="rect">
            <a:avLst/>
          </a:prstGeom>
          <a:noFill/>
          <a:ln>
            <a:noFill/>
          </a:ln>
        </p:spPr>
      </p:pic>
      <p:sp>
        <p:nvSpPr>
          <p:cNvPr id="402" name="Google Shape;402;g6ec375cd00_0_200"/>
          <p:cNvSpPr txBox="1"/>
          <p:nvPr/>
        </p:nvSpPr>
        <p:spPr>
          <a:xfrm>
            <a:off x="3541500" y="2651250"/>
            <a:ext cx="733800" cy="48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400">
                <a:latin typeface="Twentieth Century"/>
                <a:ea typeface="Twentieth Century"/>
                <a:cs typeface="Twentieth Century"/>
                <a:sym typeface="Twentieth Century"/>
              </a:rPr>
              <a:t>R0</a:t>
            </a:r>
            <a:endParaRPr sz="2400"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pic>
        <p:nvPicPr>
          <p:cNvPr id="403" name="Google Shape;403;g6ec375cd00_0_20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643210" y="2344452"/>
            <a:ext cx="1823474" cy="2342473"/>
          </a:xfrm>
          <a:prstGeom prst="rect">
            <a:avLst/>
          </a:prstGeom>
          <a:noFill/>
          <a:ln>
            <a:noFill/>
          </a:ln>
        </p:spPr>
      </p:pic>
      <p:sp>
        <p:nvSpPr>
          <p:cNvPr id="404" name="Google Shape;404;g6ec375cd00_0_200"/>
          <p:cNvSpPr txBox="1"/>
          <p:nvPr/>
        </p:nvSpPr>
        <p:spPr>
          <a:xfrm>
            <a:off x="3262650" y="1897275"/>
            <a:ext cx="1291500" cy="38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de-DE" sz="2400">
                <a:latin typeface="Twentieth Century"/>
                <a:ea typeface="Twentieth Century"/>
                <a:cs typeface="Twentieth Century"/>
                <a:sym typeface="Twentieth Century"/>
              </a:rPr>
              <a:t>0x5555</a:t>
            </a:r>
            <a:endParaRPr b="1" sz="2400"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405" name="Google Shape;405;g6ec375cd00_0_200"/>
          <p:cNvSpPr/>
          <p:nvPr/>
        </p:nvSpPr>
        <p:spPr>
          <a:xfrm>
            <a:off x="5421463" y="670975"/>
            <a:ext cx="1594500" cy="6849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push {R0}</a:t>
            </a:r>
            <a:endParaRPr sz="1800"/>
          </a:p>
        </p:txBody>
      </p:sp>
      <p:sp>
        <p:nvSpPr>
          <p:cNvPr id="406" name="Google Shape;406;g6ec375cd00_0_200"/>
          <p:cNvSpPr/>
          <p:nvPr/>
        </p:nvSpPr>
        <p:spPr>
          <a:xfrm>
            <a:off x="3717600" y="494937"/>
            <a:ext cx="4578525" cy="1442150"/>
          </a:xfrm>
          <a:custGeom>
            <a:rect b="b" l="l" r="r" t="t"/>
            <a:pathLst>
              <a:path extrusionOk="0" h="57686" w="183141">
                <a:moveTo>
                  <a:pt x="0" y="57686"/>
                </a:moveTo>
                <a:cubicBezTo>
                  <a:pt x="15458" y="48099"/>
                  <a:pt x="62222" y="2705"/>
                  <a:pt x="92745" y="161"/>
                </a:cubicBezTo>
                <a:cubicBezTo>
                  <a:pt x="123269" y="-2383"/>
                  <a:pt x="168075" y="35380"/>
                  <a:pt x="183141" y="42424"/>
                </a:cubicBezTo>
              </a:path>
            </a:pathLst>
          </a:cu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stealth"/>
          </a:ln>
        </p:spPr>
      </p:sp>
      <p:grpSp>
        <p:nvGrpSpPr>
          <p:cNvPr id="407" name="Google Shape;407;g6ec375cd00_0_200"/>
          <p:cNvGrpSpPr/>
          <p:nvPr/>
        </p:nvGrpSpPr>
        <p:grpSpPr>
          <a:xfrm>
            <a:off x="6488588" y="1674495"/>
            <a:ext cx="4527225" cy="976750"/>
            <a:chOff x="6488588" y="1674495"/>
            <a:chExt cx="4527225" cy="976750"/>
          </a:xfrm>
        </p:grpSpPr>
        <p:grpSp>
          <p:nvGrpSpPr>
            <p:cNvPr id="408" name="Google Shape;408;g6ec375cd00_0_200"/>
            <p:cNvGrpSpPr/>
            <p:nvPr/>
          </p:nvGrpSpPr>
          <p:grpSpPr>
            <a:xfrm>
              <a:off x="6488588" y="1674495"/>
              <a:ext cx="4527225" cy="976750"/>
              <a:chOff x="7664775" y="3696820"/>
              <a:chExt cx="4527225" cy="976750"/>
            </a:xfrm>
          </p:grpSpPr>
          <p:sp>
            <p:nvSpPr>
              <p:cNvPr id="409" name="Google Shape;409;g6ec375cd00_0_200"/>
              <p:cNvSpPr/>
              <p:nvPr/>
            </p:nvSpPr>
            <p:spPr>
              <a:xfrm>
                <a:off x="8464625" y="3696820"/>
                <a:ext cx="3727375" cy="177725"/>
              </a:xfrm>
              <a:custGeom>
                <a:rect b="b" l="l" r="r" t="t"/>
                <a:pathLst>
                  <a:path extrusionOk="0" h="7109" w="149095">
                    <a:moveTo>
                      <a:pt x="0" y="7109"/>
                    </a:moveTo>
                    <a:cubicBezTo>
                      <a:pt x="11936" y="5935"/>
                      <a:pt x="46764" y="326"/>
                      <a:pt x="71613" y="65"/>
                    </a:cubicBezTo>
                    <a:cubicBezTo>
                      <a:pt x="96462" y="-196"/>
                      <a:pt x="136181" y="4631"/>
                      <a:pt x="149095" y="554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cxnSp>
            <p:nvCxnSpPr>
              <p:cNvPr id="410" name="Google Shape;410;g6ec375cd00_0_200"/>
              <p:cNvCxnSpPr/>
              <p:nvPr/>
            </p:nvCxnSpPr>
            <p:spPr>
              <a:xfrm flipH="1" rot="10800000">
                <a:off x="7689575" y="3883975"/>
                <a:ext cx="772800" cy="77280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411" name="Google Shape;411;g6ec375cd00_0_200"/>
              <p:cNvCxnSpPr/>
              <p:nvPr/>
            </p:nvCxnSpPr>
            <p:spPr>
              <a:xfrm flipH="1" rot="10800000">
                <a:off x="11392150" y="3809900"/>
                <a:ext cx="772800" cy="77280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412" name="Google Shape;412;g6ec375cd00_0_200"/>
              <p:cNvSpPr/>
              <p:nvPr/>
            </p:nvSpPr>
            <p:spPr>
              <a:xfrm>
                <a:off x="7664775" y="4495845"/>
                <a:ext cx="3727375" cy="177725"/>
              </a:xfrm>
              <a:custGeom>
                <a:rect b="b" l="l" r="r" t="t"/>
                <a:pathLst>
                  <a:path extrusionOk="0" h="7109" w="149095">
                    <a:moveTo>
                      <a:pt x="0" y="7109"/>
                    </a:moveTo>
                    <a:cubicBezTo>
                      <a:pt x="11936" y="5935"/>
                      <a:pt x="46764" y="326"/>
                      <a:pt x="71613" y="65"/>
                    </a:cubicBezTo>
                    <a:cubicBezTo>
                      <a:pt x="96462" y="-196"/>
                      <a:pt x="136181" y="4631"/>
                      <a:pt x="149095" y="554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  <p:sp>
          <p:nvSpPr>
            <p:cNvPr id="413" name="Google Shape;413;g6ec375cd00_0_200"/>
            <p:cNvSpPr/>
            <p:nvPr/>
          </p:nvSpPr>
          <p:spPr>
            <a:xfrm>
              <a:off x="7067094" y="1939725"/>
              <a:ext cx="541700" cy="456000"/>
            </a:xfrm>
            <a:custGeom>
              <a:rect b="b" l="l" r="r" t="t"/>
              <a:pathLst>
                <a:path extrusionOk="0" h="18240" w="21668">
                  <a:moveTo>
                    <a:pt x="17475" y="0"/>
                  </a:moveTo>
                  <a:cubicBezTo>
                    <a:pt x="11759" y="5080"/>
                    <a:pt x="-3917" y="9969"/>
                    <a:pt x="925" y="15888"/>
                  </a:cubicBezTo>
                  <a:cubicBezTo>
                    <a:pt x="5467" y="21441"/>
                    <a:pt x="18782" y="16061"/>
                    <a:pt x="21447" y="9400"/>
                  </a:cubicBezTo>
                  <a:cubicBezTo>
                    <a:pt x="22671" y="6341"/>
                    <a:pt x="18473" y="1177"/>
                    <a:pt x="15224" y="1721"/>
                  </a:cubicBezTo>
                </a:path>
              </a:pathLst>
            </a:custGeom>
            <a:noFill/>
            <a:ln cap="flat" cmpd="sng" w="3810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414" name="Google Shape;414;g6ec375cd00_0_200"/>
            <p:cNvSpPr/>
            <p:nvPr/>
          </p:nvSpPr>
          <p:spPr>
            <a:xfrm>
              <a:off x="7603275" y="2088675"/>
              <a:ext cx="327700" cy="221775"/>
            </a:xfrm>
            <a:custGeom>
              <a:rect b="b" l="l" r="r" t="t"/>
              <a:pathLst>
                <a:path extrusionOk="0" h="8871" w="13108">
                  <a:moveTo>
                    <a:pt x="13108" y="0"/>
                  </a:moveTo>
                  <a:cubicBezTo>
                    <a:pt x="10395" y="4525"/>
                    <a:pt x="4525" y="6158"/>
                    <a:pt x="0" y="8871"/>
                  </a:cubicBezTo>
                </a:path>
              </a:pathLst>
            </a:custGeom>
            <a:noFill/>
            <a:ln cap="flat" cmpd="sng" w="3810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415" name="Google Shape;415;g6ec375cd00_0_200"/>
            <p:cNvSpPr/>
            <p:nvPr/>
          </p:nvSpPr>
          <p:spPr>
            <a:xfrm>
              <a:off x="7728698" y="2088675"/>
              <a:ext cx="50025" cy="268825"/>
            </a:xfrm>
            <a:custGeom>
              <a:rect b="b" l="l" r="r" t="t"/>
              <a:pathLst>
                <a:path extrusionOk="0" h="10753" w="2001">
                  <a:moveTo>
                    <a:pt x="2001" y="0"/>
                  </a:moveTo>
                  <a:cubicBezTo>
                    <a:pt x="2001" y="3433"/>
                    <a:pt x="-1222" y="13139"/>
                    <a:pt x="544" y="10195"/>
                  </a:cubicBezTo>
                </a:path>
              </a:pathLst>
            </a:custGeom>
            <a:noFill/>
            <a:ln cap="flat" cmpd="sng" w="3810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grpSp>
          <p:nvGrpSpPr>
            <p:cNvPr id="416" name="Google Shape;416;g6ec375cd00_0_200"/>
            <p:cNvGrpSpPr/>
            <p:nvPr/>
          </p:nvGrpSpPr>
          <p:grpSpPr>
            <a:xfrm>
              <a:off x="8096500" y="1870200"/>
              <a:ext cx="397200" cy="418836"/>
              <a:chOff x="8096500" y="1870200"/>
              <a:chExt cx="397200" cy="418836"/>
            </a:xfrm>
          </p:grpSpPr>
          <p:sp>
            <p:nvSpPr>
              <p:cNvPr id="417" name="Google Shape;417;g6ec375cd00_0_200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rect b="b" l="l" r="r" t="t"/>
                <a:pathLst>
                  <a:path extrusionOk="0" h="2913" w="12976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418" name="Google Shape;418;g6ec375cd00_0_200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rect b="b" l="l" r="r" t="t"/>
                <a:pathLst>
                  <a:path extrusionOk="0" h="5164" w="2516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419" name="Google Shape;419;g6ec375cd00_0_200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rect b="b" l="l" r="r" t="t"/>
                <a:pathLst>
                  <a:path extrusionOk="0" h="10554" w="15311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  <p:grpSp>
          <p:nvGrpSpPr>
            <p:cNvPr id="420" name="Google Shape;420;g6ec375cd00_0_200"/>
            <p:cNvGrpSpPr/>
            <p:nvPr/>
          </p:nvGrpSpPr>
          <p:grpSpPr>
            <a:xfrm>
              <a:off x="8603075" y="1870200"/>
              <a:ext cx="397200" cy="418836"/>
              <a:chOff x="8096500" y="1870200"/>
              <a:chExt cx="397200" cy="418836"/>
            </a:xfrm>
          </p:grpSpPr>
          <p:sp>
            <p:nvSpPr>
              <p:cNvPr id="421" name="Google Shape;421;g6ec375cd00_0_200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rect b="b" l="l" r="r" t="t"/>
                <a:pathLst>
                  <a:path extrusionOk="0" h="2913" w="12976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422" name="Google Shape;422;g6ec375cd00_0_200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rect b="b" l="l" r="r" t="t"/>
                <a:pathLst>
                  <a:path extrusionOk="0" h="5164" w="2516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423" name="Google Shape;423;g6ec375cd00_0_200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rect b="b" l="l" r="r" t="t"/>
                <a:pathLst>
                  <a:path extrusionOk="0" h="10554" w="15311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  <p:grpSp>
          <p:nvGrpSpPr>
            <p:cNvPr id="424" name="Google Shape;424;g6ec375cd00_0_200"/>
            <p:cNvGrpSpPr/>
            <p:nvPr/>
          </p:nvGrpSpPr>
          <p:grpSpPr>
            <a:xfrm>
              <a:off x="9137475" y="1870200"/>
              <a:ext cx="397200" cy="418836"/>
              <a:chOff x="8096500" y="1870200"/>
              <a:chExt cx="397200" cy="418836"/>
            </a:xfrm>
          </p:grpSpPr>
          <p:sp>
            <p:nvSpPr>
              <p:cNvPr id="425" name="Google Shape;425;g6ec375cd00_0_200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rect b="b" l="l" r="r" t="t"/>
                <a:pathLst>
                  <a:path extrusionOk="0" h="2913" w="12976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426" name="Google Shape;426;g6ec375cd00_0_200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rect b="b" l="l" r="r" t="t"/>
                <a:pathLst>
                  <a:path extrusionOk="0" h="5164" w="2516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427" name="Google Shape;427;g6ec375cd00_0_200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rect b="b" l="l" r="r" t="t"/>
                <a:pathLst>
                  <a:path extrusionOk="0" h="10554" w="15311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  <p:grpSp>
          <p:nvGrpSpPr>
            <p:cNvPr id="428" name="Google Shape;428;g6ec375cd00_0_200"/>
            <p:cNvGrpSpPr/>
            <p:nvPr/>
          </p:nvGrpSpPr>
          <p:grpSpPr>
            <a:xfrm>
              <a:off x="9712225" y="1937075"/>
              <a:ext cx="397200" cy="418836"/>
              <a:chOff x="8096500" y="1870200"/>
              <a:chExt cx="397200" cy="418836"/>
            </a:xfrm>
          </p:grpSpPr>
          <p:sp>
            <p:nvSpPr>
              <p:cNvPr id="429" name="Google Shape;429;g6ec375cd00_0_200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rect b="b" l="l" r="r" t="t"/>
                <a:pathLst>
                  <a:path extrusionOk="0" h="2913" w="12976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430" name="Google Shape;430;g6ec375cd00_0_200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rect b="b" l="l" r="r" t="t"/>
                <a:pathLst>
                  <a:path extrusionOk="0" h="5164" w="2516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431" name="Google Shape;431;g6ec375cd00_0_200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rect b="b" l="l" r="r" t="t"/>
                <a:pathLst>
                  <a:path extrusionOk="0" h="10554" w="15311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35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Google Shape;436;g6ec375cd00_0_382"/>
          <p:cNvSpPr txBox="1"/>
          <p:nvPr>
            <p:ph idx="4294967295" type="ctrTitle"/>
          </p:nvPr>
        </p:nvSpPr>
        <p:spPr>
          <a:xfrm>
            <a:off x="8168925" y="5524900"/>
            <a:ext cx="2709900" cy="48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wentieth Century"/>
              <a:buNone/>
            </a:pPr>
            <a:r>
              <a:rPr lang="de-DE"/>
              <a:t>Stapel Stack</a:t>
            </a:r>
            <a:endParaRPr b="0" i="0" sz="36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437" name="Google Shape;437;g6ec375cd00_0_382"/>
          <p:cNvSpPr/>
          <p:nvPr/>
        </p:nvSpPr>
        <p:spPr>
          <a:xfrm>
            <a:off x="588150" y="3140850"/>
            <a:ext cx="3775200" cy="1653300"/>
          </a:xfrm>
          <a:prstGeom prst="wedgeRoundRectCallout">
            <a:avLst>
              <a:gd fmla="val 57772" name="adj1"/>
              <a:gd fmla="val -26358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>
                <a:solidFill>
                  <a:srgbClr val="0000FF"/>
                </a:solidFill>
              </a:rPr>
              <a:t>Die Zahl aus R0 liegt auf dem Stapel</a:t>
            </a:r>
            <a:endParaRPr b="0" i="0" sz="2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38" name="Google Shape;438;g6ec375cd00_0_382"/>
          <p:cNvCxnSpPr/>
          <p:nvPr/>
        </p:nvCxnSpPr>
        <p:spPr>
          <a:xfrm flipH="1" rot="10800000">
            <a:off x="11094100" y="4646925"/>
            <a:ext cx="186000" cy="1566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39" name="Google Shape;439;g6ec375cd00_0_382"/>
          <p:cNvCxnSpPr/>
          <p:nvPr/>
        </p:nvCxnSpPr>
        <p:spPr>
          <a:xfrm flipH="1" rot="10800000">
            <a:off x="7425425" y="4505350"/>
            <a:ext cx="261300" cy="3471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40" name="Google Shape;440;g6ec375cd00_0_382"/>
          <p:cNvCxnSpPr/>
          <p:nvPr/>
        </p:nvCxnSpPr>
        <p:spPr>
          <a:xfrm flipH="1" rot="10800000">
            <a:off x="11309350" y="4069775"/>
            <a:ext cx="812400" cy="8316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41" name="Google Shape;441;g6ec375cd00_0_382"/>
          <p:cNvSpPr/>
          <p:nvPr/>
        </p:nvSpPr>
        <p:spPr>
          <a:xfrm>
            <a:off x="7288450" y="5194770"/>
            <a:ext cx="3727375" cy="177725"/>
          </a:xfrm>
          <a:custGeom>
            <a:rect b="b" l="l" r="r" t="t"/>
            <a:pathLst>
              <a:path extrusionOk="0" h="7109" w="149095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42" name="Google Shape;442;g6ec375cd00_0_382"/>
          <p:cNvSpPr/>
          <p:nvPr/>
        </p:nvSpPr>
        <p:spPr>
          <a:xfrm>
            <a:off x="7440850" y="5347170"/>
            <a:ext cx="3727375" cy="177725"/>
          </a:xfrm>
          <a:custGeom>
            <a:rect b="b" l="l" r="r" t="t"/>
            <a:pathLst>
              <a:path extrusionOk="0" h="7109" w="149095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43" name="Google Shape;443;g6ec375cd00_0_382"/>
          <p:cNvSpPr/>
          <p:nvPr/>
        </p:nvSpPr>
        <p:spPr>
          <a:xfrm>
            <a:off x="7440850" y="5017045"/>
            <a:ext cx="3727375" cy="177725"/>
          </a:xfrm>
          <a:custGeom>
            <a:rect b="b" l="l" r="r" t="t"/>
            <a:pathLst>
              <a:path extrusionOk="0" h="7109" w="149095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44" name="Google Shape;444;g6ec375cd00_0_382"/>
          <p:cNvSpPr/>
          <p:nvPr/>
        </p:nvSpPr>
        <p:spPr>
          <a:xfrm>
            <a:off x="7288450" y="4898670"/>
            <a:ext cx="3727375" cy="177725"/>
          </a:xfrm>
          <a:custGeom>
            <a:rect b="b" l="l" r="r" t="t"/>
            <a:pathLst>
              <a:path extrusionOk="0" h="7109" w="149095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45" name="Google Shape;445;g6ec375cd00_0_382"/>
          <p:cNvSpPr/>
          <p:nvPr/>
        </p:nvSpPr>
        <p:spPr>
          <a:xfrm>
            <a:off x="7585000" y="4756445"/>
            <a:ext cx="3727375" cy="177725"/>
          </a:xfrm>
          <a:custGeom>
            <a:rect b="b" l="l" r="r" t="t"/>
            <a:pathLst>
              <a:path extrusionOk="0" h="7109" w="149095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46" name="Google Shape;446;g6ec375cd00_0_382"/>
          <p:cNvSpPr/>
          <p:nvPr/>
        </p:nvSpPr>
        <p:spPr>
          <a:xfrm>
            <a:off x="7375400" y="4686920"/>
            <a:ext cx="3727375" cy="177725"/>
          </a:xfrm>
          <a:custGeom>
            <a:rect b="b" l="l" r="r" t="t"/>
            <a:pathLst>
              <a:path extrusionOk="0" h="7109" w="149095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cxnSp>
        <p:nvCxnSpPr>
          <p:cNvPr id="447" name="Google Shape;447;g6ec375cd00_0_382"/>
          <p:cNvCxnSpPr/>
          <p:nvPr/>
        </p:nvCxnSpPr>
        <p:spPr>
          <a:xfrm flipH="1" rot="10800000">
            <a:off x="7689575" y="4505275"/>
            <a:ext cx="159000" cy="1515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48" name="Google Shape;448;g6ec375cd00_0_382"/>
          <p:cNvCxnSpPr/>
          <p:nvPr/>
        </p:nvCxnSpPr>
        <p:spPr>
          <a:xfrm flipH="1" rot="10800000">
            <a:off x="11392150" y="3809900"/>
            <a:ext cx="772800" cy="7728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49" name="Google Shape;449;g6ec375cd00_0_382"/>
          <p:cNvSpPr/>
          <p:nvPr/>
        </p:nvSpPr>
        <p:spPr>
          <a:xfrm>
            <a:off x="7664775" y="4495845"/>
            <a:ext cx="3727375" cy="177725"/>
          </a:xfrm>
          <a:custGeom>
            <a:rect b="b" l="l" r="r" t="t"/>
            <a:pathLst>
              <a:path extrusionOk="0" h="7109" w="149095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cxnSp>
        <p:nvCxnSpPr>
          <p:cNvPr id="450" name="Google Shape;450;g6ec375cd00_0_382"/>
          <p:cNvCxnSpPr/>
          <p:nvPr/>
        </p:nvCxnSpPr>
        <p:spPr>
          <a:xfrm flipH="1">
            <a:off x="11876900" y="4079575"/>
            <a:ext cx="215100" cy="195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51" name="Google Shape;451;g6ec375cd00_0_382"/>
          <p:cNvCxnSpPr/>
          <p:nvPr/>
        </p:nvCxnSpPr>
        <p:spPr>
          <a:xfrm flipH="1" rot="10800000">
            <a:off x="11025625" y="4921025"/>
            <a:ext cx="117300" cy="1173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52" name="Google Shape;452;g6ec375cd00_0_382"/>
          <p:cNvCxnSpPr/>
          <p:nvPr/>
        </p:nvCxnSpPr>
        <p:spPr>
          <a:xfrm flipH="1" rot="10800000">
            <a:off x="11191950" y="4373150"/>
            <a:ext cx="782700" cy="7728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53" name="Google Shape;453;g6ec375cd00_0_382"/>
          <p:cNvCxnSpPr/>
          <p:nvPr/>
        </p:nvCxnSpPr>
        <p:spPr>
          <a:xfrm rot="10800000">
            <a:off x="11866975" y="4363300"/>
            <a:ext cx="1272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54" name="Google Shape;454;g6ec375cd00_0_382"/>
          <p:cNvCxnSpPr/>
          <p:nvPr/>
        </p:nvCxnSpPr>
        <p:spPr>
          <a:xfrm flipH="1" rot="10800000">
            <a:off x="11035400" y="5087325"/>
            <a:ext cx="205500" cy="2445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55" name="Google Shape;455;g6ec375cd00_0_382"/>
          <p:cNvCxnSpPr/>
          <p:nvPr/>
        </p:nvCxnSpPr>
        <p:spPr>
          <a:xfrm flipH="1" rot="10800000">
            <a:off x="11152800" y="4559025"/>
            <a:ext cx="861000" cy="9489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56" name="Google Shape;456;g6ec375cd00_0_382"/>
          <p:cNvCxnSpPr/>
          <p:nvPr/>
        </p:nvCxnSpPr>
        <p:spPr>
          <a:xfrm rot="10800000">
            <a:off x="11818200" y="4549175"/>
            <a:ext cx="2151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57" name="Google Shape;457;g6ec375cd00_0_382"/>
          <p:cNvCxnSpPr/>
          <p:nvPr/>
        </p:nvCxnSpPr>
        <p:spPr>
          <a:xfrm flipH="1" rot="10800000">
            <a:off x="7611300" y="4852525"/>
            <a:ext cx="68400" cy="684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58" name="Google Shape;458;g6ec375cd00_0_382"/>
          <p:cNvCxnSpPr/>
          <p:nvPr/>
        </p:nvCxnSpPr>
        <p:spPr>
          <a:xfrm flipH="1" rot="10800000">
            <a:off x="7327600" y="4871975"/>
            <a:ext cx="205500" cy="2055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59" name="Google Shape;459;g6ec375cd00_0_382"/>
          <p:cNvCxnSpPr/>
          <p:nvPr/>
        </p:nvCxnSpPr>
        <p:spPr>
          <a:xfrm flipH="1" rot="10800000">
            <a:off x="7474350" y="5067650"/>
            <a:ext cx="137100" cy="1272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60" name="Google Shape;460;g6ec375cd00_0_382"/>
          <p:cNvCxnSpPr/>
          <p:nvPr/>
        </p:nvCxnSpPr>
        <p:spPr>
          <a:xfrm flipH="1" rot="10800000">
            <a:off x="7308025" y="5077450"/>
            <a:ext cx="166200" cy="3033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61" name="Google Shape;461;g6ec375cd00_0_382"/>
          <p:cNvCxnSpPr/>
          <p:nvPr/>
        </p:nvCxnSpPr>
        <p:spPr>
          <a:xfrm flipH="1" rot="10800000">
            <a:off x="7435200" y="5331950"/>
            <a:ext cx="176100" cy="1662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462" name="Google Shape;462;g6ec375cd00_0_38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38175" y="1477875"/>
            <a:ext cx="2827349" cy="1779926"/>
          </a:xfrm>
          <a:prstGeom prst="rect">
            <a:avLst/>
          </a:prstGeom>
          <a:noFill/>
          <a:ln>
            <a:noFill/>
          </a:ln>
        </p:spPr>
      </p:pic>
      <p:sp>
        <p:nvSpPr>
          <p:cNvPr id="463" name="Google Shape;463;g6ec375cd00_0_382"/>
          <p:cNvSpPr txBox="1"/>
          <p:nvPr/>
        </p:nvSpPr>
        <p:spPr>
          <a:xfrm>
            <a:off x="3541500" y="2651250"/>
            <a:ext cx="733800" cy="48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400">
                <a:latin typeface="Twentieth Century"/>
                <a:ea typeface="Twentieth Century"/>
                <a:cs typeface="Twentieth Century"/>
                <a:sym typeface="Twentieth Century"/>
              </a:rPr>
              <a:t>R0</a:t>
            </a:r>
            <a:endParaRPr sz="2400"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pic>
        <p:nvPicPr>
          <p:cNvPr id="464" name="Google Shape;464;g6ec375cd00_0_38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643210" y="2344452"/>
            <a:ext cx="1823474" cy="2342473"/>
          </a:xfrm>
          <a:prstGeom prst="rect">
            <a:avLst/>
          </a:prstGeom>
          <a:noFill/>
          <a:ln>
            <a:noFill/>
          </a:ln>
        </p:spPr>
      </p:pic>
      <p:sp>
        <p:nvSpPr>
          <p:cNvPr id="465" name="Google Shape;465;g6ec375cd00_0_382"/>
          <p:cNvSpPr txBox="1"/>
          <p:nvPr/>
        </p:nvSpPr>
        <p:spPr>
          <a:xfrm>
            <a:off x="3262650" y="1897275"/>
            <a:ext cx="1291500" cy="38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de-DE" sz="2400">
                <a:latin typeface="Twentieth Century"/>
                <a:ea typeface="Twentieth Century"/>
                <a:cs typeface="Twentieth Century"/>
                <a:sym typeface="Twentieth Century"/>
              </a:rPr>
              <a:t>0x5555</a:t>
            </a:r>
            <a:endParaRPr b="1" sz="2400"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466" name="Google Shape;466;g6ec375cd00_0_382"/>
          <p:cNvSpPr/>
          <p:nvPr/>
        </p:nvSpPr>
        <p:spPr>
          <a:xfrm>
            <a:off x="7097863" y="2959625"/>
            <a:ext cx="1594500" cy="6849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push {R0}</a:t>
            </a:r>
            <a:endParaRPr sz="1800"/>
          </a:p>
        </p:txBody>
      </p:sp>
      <p:sp>
        <p:nvSpPr>
          <p:cNvPr id="467" name="Google Shape;467;g6ec375cd00_0_382"/>
          <p:cNvSpPr/>
          <p:nvPr/>
        </p:nvSpPr>
        <p:spPr>
          <a:xfrm>
            <a:off x="3717600" y="465092"/>
            <a:ext cx="5759775" cy="3116300"/>
          </a:xfrm>
          <a:custGeom>
            <a:rect b="b" l="l" r="r" t="t"/>
            <a:pathLst>
              <a:path extrusionOk="0" h="124652" w="230391">
                <a:moveTo>
                  <a:pt x="0" y="58879"/>
                </a:moveTo>
                <a:cubicBezTo>
                  <a:pt x="15458" y="49292"/>
                  <a:pt x="54347" y="-9608"/>
                  <a:pt x="92745" y="1354"/>
                </a:cubicBezTo>
                <a:cubicBezTo>
                  <a:pt x="131144" y="12316"/>
                  <a:pt x="207450" y="104102"/>
                  <a:pt x="230391" y="124652"/>
                </a:cubicBezTo>
              </a:path>
            </a:pathLst>
          </a:cu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stealth"/>
          </a:ln>
        </p:spPr>
      </p:sp>
      <p:grpSp>
        <p:nvGrpSpPr>
          <p:cNvPr id="468" name="Google Shape;468;g6ec375cd00_0_382"/>
          <p:cNvGrpSpPr/>
          <p:nvPr/>
        </p:nvGrpSpPr>
        <p:grpSpPr>
          <a:xfrm>
            <a:off x="7533088" y="3562582"/>
            <a:ext cx="4527225" cy="976750"/>
            <a:chOff x="6488588" y="1674495"/>
            <a:chExt cx="4527225" cy="976750"/>
          </a:xfrm>
        </p:grpSpPr>
        <p:grpSp>
          <p:nvGrpSpPr>
            <p:cNvPr id="469" name="Google Shape;469;g6ec375cd00_0_382"/>
            <p:cNvGrpSpPr/>
            <p:nvPr/>
          </p:nvGrpSpPr>
          <p:grpSpPr>
            <a:xfrm>
              <a:off x="6488588" y="1674495"/>
              <a:ext cx="4527225" cy="976750"/>
              <a:chOff x="7664775" y="3696820"/>
              <a:chExt cx="4527225" cy="976750"/>
            </a:xfrm>
          </p:grpSpPr>
          <p:sp>
            <p:nvSpPr>
              <p:cNvPr id="470" name="Google Shape;470;g6ec375cd00_0_382"/>
              <p:cNvSpPr/>
              <p:nvPr/>
            </p:nvSpPr>
            <p:spPr>
              <a:xfrm>
                <a:off x="8464625" y="3696820"/>
                <a:ext cx="3727375" cy="177725"/>
              </a:xfrm>
              <a:custGeom>
                <a:rect b="b" l="l" r="r" t="t"/>
                <a:pathLst>
                  <a:path extrusionOk="0" h="7109" w="149095">
                    <a:moveTo>
                      <a:pt x="0" y="7109"/>
                    </a:moveTo>
                    <a:cubicBezTo>
                      <a:pt x="11936" y="5935"/>
                      <a:pt x="46764" y="326"/>
                      <a:pt x="71613" y="65"/>
                    </a:cubicBezTo>
                    <a:cubicBezTo>
                      <a:pt x="96462" y="-196"/>
                      <a:pt x="136181" y="4631"/>
                      <a:pt x="149095" y="554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cxnSp>
            <p:nvCxnSpPr>
              <p:cNvPr id="471" name="Google Shape;471;g6ec375cd00_0_382"/>
              <p:cNvCxnSpPr/>
              <p:nvPr/>
            </p:nvCxnSpPr>
            <p:spPr>
              <a:xfrm flipH="1" rot="10800000">
                <a:off x="7689575" y="3883975"/>
                <a:ext cx="772800" cy="77280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472" name="Google Shape;472;g6ec375cd00_0_382"/>
              <p:cNvCxnSpPr/>
              <p:nvPr/>
            </p:nvCxnSpPr>
            <p:spPr>
              <a:xfrm flipH="1" rot="10800000">
                <a:off x="11392150" y="3809900"/>
                <a:ext cx="772800" cy="77280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473" name="Google Shape;473;g6ec375cd00_0_382"/>
              <p:cNvSpPr/>
              <p:nvPr/>
            </p:nvSpPr>
            <p:spPr>
              <a:xfrm>
                <a:off x="7664775" y="4495845"/>
                <a:ext cx="3727375" cy="177725"/>
              </a:xfrm>
              <a:custGeom>
                <a:rect b="b" l="l" r="r" t="t"/>
                <a:pathLst>
                  <a:path extrusionOk="0" h="7109" w="149095">
                    <a:moveTo>
                      <a:pt x="0" y="7109"/>
                    </a:moveTo>
                    <a:cubicBezTo>
                      <a:pt x="11936" y="5935"/>
                      <a:pt x="46764" y="326"/>
                      <a:pt x="71613" y="65"/>
                    </a:cubicBezTo>
                    <a:cubicBezTo>
                      <a:pt x="96462" y="-196"/>
                      <a:pt x="136181" y="4631"/>
                      <a:pt x="149095" y="554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  <p:sp>
          <p:nvSpPr>
            <p:cNvPr id="474" name="Google Shape;474;g6ec375cd00_0_382"/>
            <p:cNvSpPr/>
            <p:nvPr/>
          </p:nvSpPr>
          <p:spPr>
            <a:xfrm>
              <a:off x="7067094" y="1939725"/>
              <a:ext cx="541700" cy="456000"/>
            </a:xfrm>
            <a:custGeom>
              <a:rect b="b" l="l" r="r" t="t"/>
              <a:pathLst>
                <a:path extrusionOk="0" h="18240" w="21668">
                  <a:moveTo>
                    <a:pt x="17475" y="0"/>
                  </a:moveTo>
                  <a:cubicBezTo>
                    <a:pt x="11759" y="5080"/>
                    <a:pt x="-3917" y="9969"/>
                    <a:pt x="925" y="15888"/>
                  </a:cubicBezTo>
                  <a:cubicBezTo>
                    <a:pt x="5467" y="21441"/>
                    <a:pt x="18782" y="16061"/>
                    <a:pt x="21447" y="9400"/>
                  </a:cubicBezTo>
                  <a:cubicBezTo>
                    <a:pt x="22671" y="6341"/>
                    <a:pt x="18473" y="1177"/>
                    <a:pt x="15224" y="1721"/>
                  </a:cubicBezTo>
                </a:path>
              </a:pathLst>
            </a:custGeom>
            <a:noFill/>
            <a:ln cap="flat" cmpd="sng" w="3810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475" name="Google Shape;475;g6ec375cd00_0_382"/>
            <p:cNvSpPr/>
            <p:nvPr/>
          </p:nvSpPr>
          <p:spPr>
            <a:xfrm>
              <a:off x="7603275" y="2088675"/>
              <a:ext cx="327700" cy="221775"/>
            </a:xfrm>
            <a:custGeom>
              <a:rect b="b" l="l" r="r" t="t"/>
              <a:pathLst>
                <a:path extrusionOk="0" h="8871" w="13108">
                  <a:moveTo>
                    <a:pt x="13108" y="0"/>
                  </a:moveTo>
                  <a:cubicBezTo>
                    <a:pt x="10395" y="4525"/>
                    <a:pt x="4525" y="6158"/>
                    <a:pt x="0" y="8871"/>
                  </a:cubicBezTo>
                </a:path>
              </a:pathLst>
            </a:custGeom>
            <a:noFill/>
            <a:ln cap="flat" cmpd="sng" w="3810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476" name="Google Shape;476;g6ec375cd00_0_382"/>
            <p:cNvSpPr/>
            <p:nvPr/>
          </p:nvSpPr>
          <p:spPr>
            <a:xfrm>
              <a:off x="7728698" y="2088675"/>
              <a:ext cx="50025" cy="268825"/>
            </a:xfrm>
            <a:custGeom>
              <a:rect b="b" l="l" r="r" t="t"/>
              <a:pathLst>
                <a:path extrusionOk="0" h="10753" w="2001">
                  <a:moveTo>
                    <a:pt x="2001" y="0"/>
                  </a:moveTo>
                  <a:cubicBezTo>
                    <a:pt x="2001" y="3433"/>
                    <a:pt x="-1222" y="13139"/>
                    <a:pt x="544" y="10195"/>
                  </a:cubicBezTo>
                </a:path>
              </a:pathLst>
            </a:custGeom>
            <a:noFill/>
            <a:ln cap="flat" cmpd="sng" w="3810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sp>
        <p:grpSp>
          <p:nvGrpSpPr>
            <p:cNvPr id="477" name="Google Shape;477;g6ec375cd00_0_382"/>
            <p:cNvGrpSpPr/>
            <p:nvPr/>
          </p:nvGrpSpPr>
          <p:grpSpPr>
            <a:xfrm>
              <a:off x="8096500" y="1870200"/>
              <a:ext cx="397200" cy="418836"/>
              <a:chOff x="8096500" y="1870200"/>
              <a:chExt cx="397200" cy="418836"/>
            </a:xfrm>
          </p:grpSpPr>
          <p:sp>
            <p:nvSpPr>
              <p:cNvPr id="478" name="Google Shape;478;g6ec375cd00_0_382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rect b="b" l="l" r="r" t="t"/>
                <a:pathLst>
                  <a:path extrusionOk="0" h="2913" w="12976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479" name="Google Shape;479;g6ec375cd00_0_382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rect b="b" l="l" r="r" t="t"/>
                <a:pathLst>
                  <a:path extrusionOk="0" h="5164" w="2516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480" name="Google Shape;480;g6ec375cd00_0_382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rect b="b" l="l" r="r" t="t"/>
                <a:pathLst>
                  <a:path extrusionOk="0" h="10554" w="15311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  <p:grpSp>
          <p:nvGrpSpPr>
            <p:cNvPr id="481" name="Google Shape;481;g6ec375cd00_0_382"/>
            <p:cNvGrpSpPr/>
            <p:nvPr/>
          </p:nvGrpSpPr>
          <p:grpSpPr>
            <a:xfrm>
              <a:off x="8603075" y="1870200"/>
              <a:ext cx="397200" cy="418836"/>
              <a:chOff x="8096500" y="1870200"/>
              <a:chExt cx="397200" cy="418836"/>
            </a:xfrm>
          </p:grpSpPr>
          <p:sp>
            <p:nvSpPr>
              <p:cNvPr id="482" name="Google Shape;482;g6ec375cd00_0_382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rect b="b" l="l" r="r" t="t"/>
                <a:pathLst>
                  <a:path extrusionOk="0" h="2913" w="12976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483" name="Google Shape;483;g6ec375cd00_0_382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rect b="b" l="l" r="r" t="t"/>
                <a:pathLst>
                  <a:path extrusionOk="0" h="5164" w="2516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484" name="Google Shape;484;g6ec375cd00_0_382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rect b="b" l="l" r="r" t="t"/>
                <a:pathLst>
                  <a:path extrusionOk="0" h="10554" w="15311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  <p:grpSp>
          <p:nvGrpSpPr>
            <p:cNvPr id="485" name="Google Shape;485;g6ec375cd00_0_382"/>
            <p:cNvGrpSpPr/>
            <p:nvPr/>
          </p:nvGrpSpPr>
          <p:grpSpPr>
            <a:xfrm>
              <a:off x="9137475" y="1870200"/>
              <a:ext cx="397200" cy="418836"/>
              <a:chOff x="8096500" y="1870200"/>
              <a:chExt cx="397200" cy="418836"/>
            </a:xfrm>
          </p:grpSpPr>
          <p:sp>
            <p:nvSpPr>
              <p:cNvPr id="486" name="Google Shape;486;g6ec375cd00_0_382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rect b="b" l="l" r="r" t="t"/>
                <a:pathLst>
                  <a:path extrusionOk="0" h="2913" w="12976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487" name="Google Shape;487;g6ec375cd00_0_382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rect b="b" l="l" r="r" t="t"/>
                <a:pathLst>
                  <a:path extrusionOk="0" h="5164" w="2516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488" name="Google Shape;488;g6ec375cd00_0_382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rect b="b" l="l" r="r" t="t"/>
                <a:pathLst>
                  <a:path extrusionOk="0" h="10554" w="15311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  <p:grpSp>
          <p:nvGrpSpPr>
            <p:cNvPr id="489" name="Google Shape;489;g6ec375cd00_0_382"/>
            <p:cNvGrpSpPr/>
            <p:nvPr/>
          </p:nvGrpSpPr>
          <p:grpSpPr>
            <a:xfrm>
              <a:off x="9712225" y="1937075"/>
              <a:ext cx="397200" cy="418836"/>
              <a:chOff x="8096500" y="1870200"/>
              <a:chExt cx="397200" cy="418836"/>
            </a:xfrm>
          </p:grpSpPr>
          <p:sp>
            <p:nvSpPr>
              <p:cNvPr id="490" name="Google Shape;490;g6ec375cd00_0_382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rect b="b" l="l" r="r" t="t"/>
                <a:pathLst>
                  <a:path extrusionOk="0" h="2913" w="12976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491" name="Google Shape;491;g6ec375cd00_0_382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rect b="b" l="l" r="r" t="t"/>
                <a:pathLst>
                  <a:path extrusionOk="0" h="5164" w="2516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492" name="Google Shape;492;g6ec375cd00_0_382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rect b="b" l="l" r="r" t="t"/>
                <a:pathLst>
                  <a:path extrusionOk="0" h="10554" w="15311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</p:grpSp>
      <p:cxnSp>
        <p:nvCxnSpPr>
          <p:cNvPr id="493" name="Google Shape;493;g6ec375cd00_0_382"/>
          <p:cNvCxnSpPr/>
          <p:nvPr/>
        </p:nvCxnSpPr>
        <p:spPr>
          <a:xfrm flipH="1">
            <a:off x="11887350" y="3810000"/>
            <a:ext cx="247500" cy="477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chaltkreis">
  <a:themeElements>
    <a:clrScheme name="Circuit">
      <a:dk1>
        <a:srgbClr val="000000"/>
      </a:dk1>
      <a:lt1>
        <a:srgbClr val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