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2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2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2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23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5" name="Google Shape;5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eb73a3b38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83" name="Google Shape;383;g6eb73a3b38_0_1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6eb73a3b38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22" name="Google Shape;422;g6eb73a3b38_0_2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6eb73a3b38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61" name="Google Shape;461;g6eb73a3b38_0_27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6eb73a3b38_0_3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00" name="Google Shape;500;g6eb73a3b38_0_3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6eb73a3b38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39" name="Google Shape;539;g6eb73a3b38_0_3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6eb73a3b38_0_4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80" name="Google Shape;580;g6eb73a3b38_0_4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6eb73a3b38_0_4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21" name="Google Shape;621;g6eb73a3b38_0_4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6eb73a3b38_0_5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61" name="Google Shape;661;g6eb73a3b38_0_5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g6eb73a3b38_0_7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05" name="Google Shape;705;g6eb73a3b38_0_7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6eb73a3b38_0_5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49" name="Google Shape;749;g6eb73a3b38_0_5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5" name="Google Shape;7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6eb73a3b38_0_5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94" name="Google Shape;794;g6eb73a3b38_0_5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6eb73a3b38_0_6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39" name="Google Shape;839;g6eb73a3b38_0_6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8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g6eb73a3b38_0_6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80" name="Google Shape;880;g6eb73a3b38_0_6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0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g4f8a1dab435647a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22" name="Google Shape;922;g4f8a1dab435647a6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3" name="Google Shape;11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eb73a3b38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1" name="Google Shape;151;g6eb73a3b38_0_3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6eb73a3b38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9" name="Google Shape;189;g6eb73a3b38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eb73a3b38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8" name="Google Shape;228;g6eb73a3b38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6eb73a3b38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6" name="Google Shape;266;g6eb73a3b38_0_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6eb73a3b38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5" name="Google Shape;305;g6eb73a3b38_0_1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6eb73a3b38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5" name="Google Shape;345;g6eb73a3b38_0_1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showMasterSp="0">
  <p:cSld name="Titelfolie"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Google Shape;6;p4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-1"/>
            <a:ext cx="1219200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4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4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4"/>
              <p:cNvSpPr/>
              <p:nvPr/>
            </p:nvSpPr>
            <p:spPr>
              <a:xfrm>
                <a:off x="114300" y="4763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10;p4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11;p4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12;p4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rect b="b" l="l" r="r" t="t"/>
                <a:pathLst>
                  <a:path extrusionOk="0" h="1141" w="233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3" name="Google Shape;13;p4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rect b="b" l="l" r="r" t="t"/>
                <a:pathLst>
                  <a:path extrusionOk="0" h="901" w="233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5" name="Google Shape;15;p4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rect b="b" l="l" r="r" t="t"/>
                <a:pathLst>
                  <a:path extrusionOk="0" h="575" w="96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6" name="Google Shape;16;p4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4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4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rect b="b" l="l" r="r" t="t"/>
                <a:pathLst>
                  <a:path extrusionOk="0" h="332" w="266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9" name="Google Shape;19;p4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rect b="b" l="l" r="r" t="t"/>
                <a:pathLst>
                  <a:path extrusionOk="0" h="31" w="34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0" name="Google Shape;20;p4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 cap="flat" cmpd="sng" w="9525">
                <a:solidFill>
                  <a:srgbClr val="FFFFF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1" name="Google Shape;21;p4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rect b="b" l="l" r="r" t="t"/>
                <a:pathLst>
                  <a:path extrusionOk="0" h="80" w="78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2" name="Google Shape;22;p4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rect b="b" l="l" r="r" t="t"/>
                <a:pathLst>
                  <a:path extrusionOk="0" h="303" w="9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3" name="Google Shape;23;p4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rect b="b" l="l" r="r" t="t"/>
                <a:pathLst>
                  <a:path extrusionOk="0" h="300" w="9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4" name="Google Shape;24;p4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rect b="b" l="l" r="r" t="t"/>
                <a:pathLst>
                  <a:path extrusionOk="0" h="23" w="24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4"/>
              <p:cNvSpPr/>
              <p:nvPr/>
            </p:nvSpPr>
            <p:spPr>
              <a:xfrm>
                <a:off x="133350" y="4662488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4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rect b="b" l="l" r="r" t="t"/>
                <a:pathLst>
                  <a:path extrusionOk="0" h="1135" w="233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7" name="Google Shape;27;p4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4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rect b="b" l="l" r="r" t="t"/>
                <a:pathLst>
                  <a:path extrusionOk="0" h="766" w="54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9" name="Google Shape;29;p4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4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rect b="b" l="l" r="r" t="t"/>
                <a:pathLst>
                  <a:path extrusionOk="0" h="898" w="236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1" name="Google Shape;31;p4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rect b="b" l="l" r="r" t="t"/>
                <a:pathLst>
                  <a:path extrusionOk="0" h="575" w="96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2" name="Google Shape;32;p4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4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4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rect b="b" l="l" r="r" t="t"/>
                <a:pathLst>
                  <a:path extrusionOk="0" h="326" w="263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5" name="Google Shape;35;p4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rect b="b" l="l" r="r" t="t"/>
                <a:pathLst>
                  <a:path extrusionOk="0" h="31" w="33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4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4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rect b="b" l="l" r="r" t="t"/>
                <a:pathLst>
                  <a:path extrusionOk="0" h="323" w="26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8" name="Google Shape;38;p4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rect b="b" l="l" r="r" t="t"/>
                <a:pathLst>
                  <a:path extrusionOk="0" h="32" w="33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4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4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rect b="b" l="l" r="r" t="t"/>
                <a:pathLst>
                  <a:path extrusionOk="0" h="727" w="188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1" name="Google Shape;41;p4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rect b="b" l="l" r="r" t="t"/>
                <a:pathLst>
                  <a:path extrusionOk="0" h="33" w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4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rect b="b" l="l" r="r" t="t"/>
                <a:pathLst>
                  <a:path extrusionOk="0" h="973" w="192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3" name="Google Shape;43;p4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4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rect b="b" l="l" r="r" t="t"/>
                <a:pathLst>
                  <a:path extrusionOk="0" h="1135" w="194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5" name="Google Shape;45;p4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4"/>
              <p:cNvSpPr/>
              <p:nvPr/>
            </p:nvSpPr>
            <p:spPr>
              <a:xfrm>
                <a:off x="11939587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7" name="Google Shape;47;p4"/>
          <p:cNvSpPr txBox="1"/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b="0" i="0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" type="body"/>
          </p:nvPr>
        </p:nvSpPr>
        <p:spPr>
          <a:xfrm>
            <a:off x="1141412" y="2249487"/>
            <a:ext cx="9906000" cy="35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38735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371475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3556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3556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39725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-339725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-339725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-339725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49" name="Google Shape;49;p4"/>
          <p:cNvSpPr txBox="1"/>
          <p:nvPr>
            <p:ph idx="10" type="dt"/>
          </p:nvPr>
        </p:nvSpPr>
        <p:spPr>
          <a:xfrm>
            <a:off x="7456921" y="588327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0" name="Google Shape;50;p4"/>
          <p:cNvSpPr txBox="1"/>
          <p:nvPr>
            <p:ph idx="11" type="ftr"/>
          </p:nvPr>
        </p:nvSpPr>
        <p:spPr>
          <a:xfrm>
            <a:off x="1141411" y="5883275"/>
            <a:ext cx="6239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1" name="Google Shape;51;p4"/>
          <p:cNvSpPr txBox="1"/>
          <p:nvPr>
            <p:ph idx="12" type="sldNum"/>
          </p:nvPr>
        </p:nvSpPr>
        <p:spPr>
          <a:xfrm>
            <a:off x="10276321" y="5883274"/>
            <a:ext cx="77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Relationship Id="rId4" Type="http://schemas.openxmlformats.org/officeDocument/2006/relationships/image" Target="../media/image3.gif"/><Relationship Id="rId5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9" name="Shape 1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Google Shape;1120;p1"/>
          <p:cNvSpPr/>
          <p:nvPr/>
        </p:nvSpPr>
        <p:spPr>
          <a:xfrm>
            <a:off x="7095359" y="772421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1" name="Google Shape;1121;p1"/>
          <p:cNvSpPr txBox="1"/>
          <p:nvPr>
            <p:ph idx="4294967295" type="ctrTitle"/>
          </p:nvPr>
        </p:nvSpPr>
        <p:spPr>
          <a:xfrm>
            <a:off x="1876424" y="390850"/>
            <a:ext cx="47055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22" name="Google Shape;1122;p1"/>
          <p:cNvSpPr txBox="1"/>
          <p:nvPr>
            <p:ph idx="4294967295" type="subTitle"/>
          </p:nvPr>
        </p:nvSpPr>
        <p:spPr>
          <a:xfrm>
            <a:off x="2550200" y="1975375"/>
            <a:ext cx="3715200" cy="9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de-DE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Aufruf und Rückkehr im Code</a:t>
            </a:r>
            <a:endParaRPr b="0" i="0" sz="24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23" name="Google Shape;1123;p1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4" name="Google Shape;1124;p1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125" name="Google Shape;1125;p1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126" name="Google Shape;1126;p1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127" name="Google Shape;1127;p1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128" name="Google Shape;1128;p1"/>
          <p:cNvCxnSpPr>
            <a:endCxn id="1129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1130" name="Google Shape;1130;p1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dash"/>
            <a:round/>
            <a:headEnd len="sm" w="sm" type="none"/>
            <a:tailEnd len="med" w="med" type="triangle"/>
          </a:ln>
        </p:spPr>
      </p:cxnSp>
      <p:sp>
        <p:nvSpPr>
          <p:cNvPr id="1129" name="Google Shape;1129;p1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1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2" name="Google Shape;1132;p1"/>
          <p:cNvCxnSpPr>
            <a:endCxn id="1129" idx="1"/>
          </p:cNvCxnSpPr>
          <p:nvPr/>
        </p:nvCxnSpPr>
        <p:spPr>
          <a:xfrm flipH="1" rot="10800000">
            <a:off x="8340988" y="3311626"/>
            <a:ext cx="2134200" cy="11346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cxnSp>
        <p:nvCxnSpPr>
          <p:cNvPr id="1133" name="Google Shape;1133;p1"/>
          <p:cNvCxnSpPr>
            <a:stCxn id="1131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dash"/>
            <a:round/>
            <a:headEnd len="sm" w="sm" type="none"/>
            <a:tailEnd len="med" w="med" type="triangle"/>
          </a:ln>
        </p:spPr>
      </p:cxnSp>
      <p:pic>
        <p:nvPicPr>
          <p:cNvPr id="1134" name="Google Shape;113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4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p9"/>
          <p:cNvSpPr/>
          <p:nvPr/>
        </p:nvSpPr>
        <p:spPr>
          <a:xfrm>
            <a:off x="102025" y="3536700"/>
            <a:ext cx="3230700" cy="2678100"/>
          </a:xfrm>
          <a:prstGeom prst="wedgeRoundRectCallout">
            <a:avLst>
              <a:gd fmla="val 59527" name="adj1"/>
              <a:gd fmla="val 11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Adresse der Folgeinstruktion +1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wird im Linkregister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LR (R14) eingetragen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6" name="Google Shape;1386;p9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387" name="Google Shape;1387;p9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388" name="Google Shape;1388;p9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89" name="Google Shape;1389;p9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90" name="Google Shape;1390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1" name="Google Shape;1391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92" name="Google Shape;1392;p9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93" name="Google Shape;1393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4" name="Google Shape;1394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95" name="Google Shape;1395;p9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96" name="Google Shape;1396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7" name="Google Shape;1397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98" name="Google Shape;1398;p9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99" name="Google Shape;1399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0" name="Google Shape;1400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01" name="Google Shape;1401;p9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02" name="Google Shape;1402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3" name="Google Shape;1403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04" name="Google Shape;1404;p9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05" name="Google Shape;1405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6" name="Google Shape;1406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07" name="Google Shape;1407;p9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408" name="Google Shape;1408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9" name="Google Shape;1409;p9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10" name="Google Shape;1410;p9"/>
              <p:cNvCxnSpPr>
                <a:stCxn id="1405" idx="1"/>
                <a:endCxn id="1408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411" name="Google Shape;1411;p9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412" name="Google Shape;1412;p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13" name="Google Shape;1413;p9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4" name="Google Shape;1414;p9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15" name="Google Shape;1415;p9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6" name="Google Shape;1416;p9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7" name="Google Shape;1417;p9"/>
          <p:cNvSpPr/>
          <p:nvPr/>
        </p:nvSpPr>
        <p:spPr>
          <a:xfrm>
            <a:off x="6977450" y="4082425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18" name="Google Shape;1418;p9"/>
          <p:cNvCxnSpPr>
            <a:endCxn id="1413" idx="3"/>
          </p:cNvCxnSpPr>
          <p:nvPr/>
        </p:nvCxnSpPr>
        <p:spPr>
          <a:xfrm rot="10800000">
            <a:off x="5643740" y="3039899"/>
            <a:ext cx="1344600" cy="1474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419" name="Google Shape;1419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0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1421;p10"/>
          <p:cNvSpPr/>
          <p:nvPr/>
        </p:nvSpPr>
        <p:spPr>
          <a:xfrm>
            <a:off x="102025" y="3536700"/>
            <a:ext cx="3230700" cy="2678100"/>
          </a:xfrm>
          <a:prstGeom prst="wedgeRoundRectCallout">
            <a:avLst>
              <a:gd fmla="val 59527" name="adj1"/>
              <a:gd fmla="val 11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So merke ich mir, wo ich nach dem Unterprogramm weitermachen muss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22" name="Google Shape;1422;p10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423" name="Google Shape;1423;p10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424" name="Google Shape;1424;p10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25" name="Google Shape;1425;p10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26" name="Google Shape;1426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27" name="Google Shape;1427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28" name="Google Shape;1428;p10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29" name="Google Shape;1429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0" name="Google Shape;1430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31" name="Google Shape;1431;p10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32" name="Google Shape;1432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3" name="Google Shape;1433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34" name="Google Shape;1434;p10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35" name="Google Shape;1435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6" name="Google Shape;1436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37" name="Google Shape;1437;p10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38" name="Google Shape;1438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9" name="Google Shape;1439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40" name="Google Shape;1440;p10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41" name="Google Shape;1441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42" name="Google Shape;1442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43" name="Google Shape;1443;p10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444" name="Google Shape;1444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45" name="Google Shape;1445;p10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46" name="Google Shape;1446;p10"/>
              <p:cNvCxnSpPr>
                <a:stCxn id="1441" idx="1"/>
                <a:endCxn id="1444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447" name="Google Shape;1447;p10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448" name="Google Shape;1448;p10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49" name="Google Shape;1449;p10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0" name="Google Shape;1450;p10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51" name="Google Shape;1451;p10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2" name="Google Shape;1452;p10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3" name="Google Shape;1453;p10"/>
          <p:cNvSpPr/>
          <p:nvPr/>
        </p:nvSpPr>
        <p:spPr>
          <a:xfrm>
            <a:off x="6977450" y="4082425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54" name="Google Shape;1454;p10"/>
          <p:cNvCxnSpPr>
            <a:endCxn id="1449" idx="3"/>
          </p:cNvCxnSpPr>
          <p:nvPr/>
        </p:nvCxnSpPr>
        <p:spPr>
          <a:xfrm rot="10800000">
            <a:off x="5643740" y="3039899"/>
            <a:ext cx="1344600" cy="1474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455" name="Google Shape;145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6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" name="Google Shape;1457;p11"/>
          <p:cNvSpPr/>
          <p:nvPr/>
        </p:nvSpPr>
        <p:spPr>
          <a:xfrm>
            <a:off x="102025" y="2934000"/>
            <a:ext cx="3230700" cy="3280800"/>
          </a:xfrm>
          <a:prstGeom prst="wedgeRoundRectCallout">
            <a:avLst>
              <a:gd fmla="val 59527" name="adj1"/>
              <a:gd fmla="val 11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Verzweigung ins Unterprogramm erfolgt in dem die Adresse des Unterprogramms in den Programcounter geladen wird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8" name="Google Shape;1458;p11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459" name="Google Shape;1459;p11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460" name="Google Shape;1460;p11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61" name="Google Shape;1461;p11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62" name="Google Shape;1462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3" name="Google Shape;1463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64" name="Google Shape;1464;p11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65" name="Google Shape;1465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6" name="Google Shape;1466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67" name="Google Shape;1467;p11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68" name="Google Shape;1468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9" name="Google Shape;1469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0" name="Google Shape;1470;p11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71" name="Google Shape;1471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2" name="Google Shape;1472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3" name="Google Shape;1473;p11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74" name="Google Shape;1474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5" name="Google Shape;1475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6" name="Google Shape;1476;p11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77" name="Google Shape;1477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8" name="Google Shape;1478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9" name="Google Shape;1479;p11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480" name="Google Shape;1480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08000908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81" name="Google Shape;1481;p11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82" name="Google Shape;1482;p11"/>
              <p:cNvCxnSpPr>
                <a:stCxn id="1477" idx="1"/>
                <a:endCxn id="1480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483" name="Google Shape;1483;p11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484" name="Google Shape;1484;p11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85" name="Google Shape;1485;p11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11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7" name="Google Shape;1487;p11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8" name="Google Shape;1488;p11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9" name="Google Shape;1489;p11"/>
          <p:cNvSpPr/>
          <p:nvPr/>
        </p:nvSpPr>
        <p:spPr>
          <a:xfrm>
            <a:off x="6977450" y="766775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90" name="Google Shape;1490;p11"/>
          <p:cNvCxnSpPr/>
          <p:nvPr/>
        </p:nvCxnSpPr>
        <p:spPr>
          <a:xfrm rot="10800000">
            <a:off x="5628125" y="3394975"/>
            <a:ext cx="3188100" cy="793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491" name="Google Shape;149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2" name="Shape 1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3" name="Google Shape;1493;p12"/>
          <p:cNvSpPr/>
          <p:nvPr/>
        </p:nvSpPr>
        <p:spPr>
          <a:xfrm>
            <a:off x="102025" y="3536700"/>
            <a:ext cx="3230700" cy="2678100"/>
          </a:xfrm>
          <a:prstGeom prst="wedgeRoundRectCallout">
            <a:avLst>
              <a:gd fmla="val 59527" name="adj1"/>
              <a:gd fmla="val 11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Es wird immer die Instruktion ausgeführt, auf die der Programmcounter “zeigt”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94" name="Google Shape;1494;p12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495" name="Google Shape;1495;p12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496" name="Google Shape;1496;p12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97" name="Google Shape;1497;p1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98" name="Google Shape;1498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9" name="Google Shape;1499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00" name="Google Shape;1500;p1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01" name="Google Shape;1501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02" name="Google Shape;1502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03" name="Google Shape;1503;p1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04" name="Google Shape;1504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05" name="Google Shape;1505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06" name="Google Shape;1506;p1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07" name="Google Shape;1507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08" name="Google Shape;1508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09" name="Google Shape;1509;p12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10" name="Google Shape;1510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1" name="Google Shape;1511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12" name="Google Shape;1512;p12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13" name="Google Shape;1513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4" name="Google Shape;1514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15" name="Google Shape;1515;p1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516" name="Google Shape;1516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08000908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7" name="Google Shape;1517;p1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518" name="Google Shape;1518;p12"/>
              <p:cNvCxnSpPr>
                <a:stCxn id="1513" idx="1"/>
                <a:endCxn id="1516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519" name="Google Shape;1519;p12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520" name="Google Shape;1520;p12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521" name="Google Shape;1521;p1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2" name="Google Shape;1522;p12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23" name="Google Shape;1523;p12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4" name="Google Shape;1524;p12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5" name="Google Shape;1525;p12"/>
          <p:cNvSpPr/>
          <p:nvPr/>
        </p:nvSpPr>
        <p:spPr>
          <a:xfrm>
            <a:off x="6977450" y="766775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526" name="Google Shape;1526;p12"/>
          <p:cNvCxnSpPr>
            <a:endCxn id="1525" idx="1"/>
          </p:cNvCxnSpPr>
          <p:nvPr/>
        </p:nvCxnSpPr>
        <p:spPr>
          <a:xfrm flipH="1" rot="10800000">
            <a:off x="5628050" y="906575"/>
            <a:ext cx="1349400" cy="24744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527" name="Google Shape;1527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8" name="Shape 1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9" name="Google Shape;1529;p13"/>
          <p:cNvSpPr/>
          <p:nvPr/>
        </p:nvSpPr>
        <p:spPr>
          <a:xfrm>
            <a:off x="144550" y="4659325"/>
            <a:ext cx="3230700" cy="1974300"/>
          </a:xfrm>
          <a:prstGeom prst="wedgeRoundRectCallout">
            <a:avLst>
              <a:gd fmla="val 16664" name="adj1"/>
              <a:gd fmla="val -13341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32000000/5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=6400000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wird in R0 eingetragen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0" name="Google Shape;1530;p13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1" name="Google Shape;1531;p13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2" name="Google Shape;1532;p13"/>
          <p:cNvSpPr/>
          <p:nvPr/>
        </p:nvSpPr>
        <p:spPr>
          <a:xfrm>
            <a:off x="6977450" y="766775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533" name="Google Shape;1533;p13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sp>
          <p:nvSpPr>
            <p:cNvPr id="1534" name="Google Shape;1534;p13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5" name="Google Shape;1535;p13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36" name="Google Shape;1536;p13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537" name="Google Shape;1537;p13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538" name="Google Shape;1538;p13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39" name="Google Shape;1539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0" name="Google Shape;1540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41" name="Google Shape;1541;p13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42" name="Google Shape;1542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3" name="Google Shape;1543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44" name="Google Shape;1544;p13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45" name="Google Shape;1545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6" name="Google Shape;1546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47" name="Google Shape;1547;p13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48" name="Google Shape;1548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9" name="Google Shape;1549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50" name="Google Shape;1550;p13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51" name="Google Shape;1551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2" name="Google Shape;1552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53" name="Google Shape;1553;p13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554" name="Google Shape;1554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08000908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5" name="Google Shape;1555;p13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556" name="Google Shape;1556;p13"/>
              <p:cNvCxnSpPr>
                <a:stCxn id="1551" idx="1"/>
                <a:endCxn id="1554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557" name="Google Shape;1557;p13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558" name="Google Shape;1558;p1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559" name="Google Shape;1559;p13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60" name="Google Shape;1560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1" name="Google Shape;1561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6400000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562" name="Google Shape;1562;p13"/>
          <p:cNvCxnSpPr>
            <a:stCxn id="1532" idx="1"/>
            <a:endCxn id="1561" idx="3"/>
          </p:cNvCxnSpPr>
          <p:nvPr/>
        </p:nvCxnSpPr>
        <p:spPr>
          <a:xfrm rot="10800000">
            <a:off x="5643650" y="859475"/>
            <a:ext cx="1333800" cy="47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563" name="Google Shape;1563;p13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4" name="Google Shape;1564;p13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5" name="Google Shape;1565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4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5" name="Google Shape;1605;p15"/>
          <p:cNvSpPr/>
          <p:nvPr/>
        </p:nvSpPr>
        <p:spPr>
          <a:xfrm>
            <a:off x="342925" y="3525775"/>
            <a:ext cx="2493900" cy="1144500"/>
          </a:xfrm>
          <a:prstGeom prst="wedgeRoundRectCallout">
            <a:avLst>
              <a:gd fmla="val 33519" name="adj1"/>
              <a:gd fmla="val -1295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R0 wird auf 0 heruntergezählt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6" name="Google Shape;1606;p15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7" name="Google Shape;1607;p15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8" name="Google Shape;1608;p15"/>
          <p:cNvSpPr/>
          <p:nvPr/>
        </p:nvSpPr>
        <p:spPr>
          <a:xfrm>
            <a:off x="6977450" y="1361900"/>
            <a:ext cx="4908900" cy="7719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609" name="Google Shape;1609;p15"/>
          <p:cNvGrpSpPr/>
          <p:nvPr/>
        </p:nvGrpSpPr>
        <p:grpSpPr>
          <a:xfrm>
            <a:off x="3500481" y="574562"/>
            <a:ext cx="2307089" cy="3402900"/>
            <a:chOff x="7799151" y="615560"/>
            <a:chExt cx="2063402" cy="3402900"/>
          </a:xfrm>
        </p:grpSpPr>
        <p:sp>
          <p:nvSpPr>
            <p:cNvPr id="1610" name="Google Shape;1610;p15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1" name="Google Shape;1611;p15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12" name="Google Shape;1612;p15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613" name="Google Shape;1613;p15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14" name="Google Shape;1614;p15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15" name="Google Shape;1615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6" name="Google Shape;1616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17" name="Google Shape;1617;p15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18" name="Google Shape;1618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9" name="Google Shape;1619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20" name="Google Shape;1620;p15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21" name="Google Shape;1621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2" name="Google Shape;1622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23" name="Google Shape;1623;p15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24" name="Google Shape;1624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5" name="Google Shape;1625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26" name="Google Shape;1626;p15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27" name="Google Shape;1627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8" name="Google Shape;1628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29" name="Google Shape;1629;p15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630" name="Google Shape;1630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0800090E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1" name="Google Shape;1631;p15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632" name="Google Shape;1632;p15"/>
              <p:cNvCxnSpPr>
                <a:stCxn id="1627" idx="1"/>
                <a:endCxn id="1630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33" name="Google Shape;1633;p15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634" name="Google Shape;1634;p15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635" name="Google Shape;1635;p15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36" name="Google Shape;1636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7" name="Google Shape;1637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6399999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638" name="Google Shape;1638;p15"/>
          <p:cNvCxnSpPr>
            <a:stCxn id="1608" idx="1"/>
            <a:endCxn id="1618" idx="3"/>
          </p:cNvCxnSpPr>
          <p:nvPr/>
        </p:nvCxnSpPr>
        <p:spPr>
          <a:xfrm rot="10800000">
            <a:off x="5643650" y="1533350"/>
            <a:ext cx="1333800" cy="214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39" name="Google Shape;1639;p15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0" name="Google Shape;1640;p15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1" name="Google Shape;1641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2" name="Shape 1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3" name="Google Shape;1643;p16"/>
          <p:cNvSpPr/>
          <p:nvPr/>
        </p:nvSpPr>
        <p:spPr>
          <a:xfrm>
            <a:off x="342925" y="3525775"/>
            <a:ext cx="2493900" cy="1144500"/>
          </a:xfrm>
          <a:prstGeom prst="wedgeRoundRectCallout">
            <a:avLst>
              <a:gd fmla="val 33519" name="adj1"/>
              <a:gd fmla="val -1295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Branch extended Link Register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4" name="Google Shape;1644;p16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5" name="Google Shape;1645;p16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6" name="Google Shape;1646;p16"/>
          <p:cNvSpPr/>
          <p:nvPr/>
        </p:nvSpPr>
        <p:spPr>
          <a:xfrm>
            <a:off x="6977450" y="2133925"/>
            <a:ext cx="4908900" cy="2913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647" name="Google Shape;1647;p16"/>
          <p:cNvGrpSpPr/>
          <p:nvPr/>
        </p:nvGrpSpPr>
        <p:grpSpPr>
          <a:xfrm>
            <a:off x="3500481" y="574562"/>
            <a:ext cx="2307089" cy="3402900"/>
            <a:chOff x="7799151" y="615560"/>
            <a:chExt cx="2063402" cy="3402900"/>
          </a:xfrm>
        </p:grpSpPr>
        <p:sp>
          <p:nvSpPr>
            <p:cNvPr id="1648" name="Google Shape;1648;p16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p16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50" name="Google Shape;1650;p16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651" name="Google Shape;1651;p16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52" name="Google Shape;1652;p16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53" name="Google Shape;1653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4" name="Google Shape;1654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55" name="Google Shape;1655;p16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56" name="Google Shape;1656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7" name="Google Shape;1657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58" name="Google Shape;1658;p16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59" name="Google Shape;1659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0" name="Google Shape;1660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61" name="Google Shape;1661;p16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62" name="Google Shape;1662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3" name="Google Shape;1663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64" name="Google Shape;1664;p16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65" name="Google Shape;1665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6" name="Google Shape;1666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67" name="Google Shape;1667;p16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668" name="Google Shape;1668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9" name="Google Shape;1669;p16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670" name="Google Shape;1670;p16"/>
              <p:cNvCxnSpPr>
                <a:stCxn id="1665" idx="1"/>
                <a:endCxn id="1668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71" name="Google Shape;1671;p16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672" name="Google Shape;1672;p1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673" name="Google Shape;1673;p16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74" name="Google Shape;1674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5" name="Google Shape;1675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676" name="Google Shape;1676;p16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7" name="Google Shape;1677;p16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8" name="Google Shape;1678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9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17"/>
          <p:cNvSpPr/>
          <p:nvPr/>
        </p:nvSpPr>
        <p:spPr>
          <a:xfrm>
            <a:off x="342925" y="3525775"/>
            <a:ext cx="2493900" cy="2249700"/>
          </a:xfrm>
          <a:prstGeom prst="wedgeRoundRectCallout">
            <a:avLst>
              <a:gd fmla="val 35852" name="adj1"/>
              <a:gd fmla="val -8030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Branch extended Link Register heißt: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Verzeige zum Linkregister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1" name="Google Shape;1681;p17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2" name="Google Shape;1682;p17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3" name="Google Shape;1683;p17"/>
          <p:cNvSpPr/>
          <p:nvPr/>
        </p:nvSpPr>
        <p:spPr>
          <a:xfrm>
            <a:off x="6977450" y="2133925"/>
            <a:ext cx="4908900" cy="2913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684" name="Google Shape;1684;p17"/>
          <p:cNvGrpSpPr/>
          <p:nvPr/>
        </p:nvGrpSpPr>
        <p:grpSpPr>
          <a:xfrm>
            <a:off x="3500481" y="574562"/>
            <a:ext cx="2307089" cy="3402900"/>
            <a:chOff x="7799151" y="615560"/>
            <a:chExt cx="2063402" cy="3402900"/>
          </a:xfrm>
        </p:grpSpPr>
        <p:sp>
          <p:nvSpPr>
            <p:cNvPr id="1685" name="Google Shape;1685;p17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6" name="Google Shape;1686;p17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87" name="Google Shape;1687;p17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688" name="Google Shape;1688;p17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89" name="Google Shape;1689;p17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90" name="Google Shape;1690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91" name="Google Shape;1691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92" name="Google Shape;1692;p17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93" name="Google Shape;1693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94" name="Google Shape;1694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95" name="Google Shape;1695;p17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96" name="Google Shape;1696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97" name="Google Shape;1697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98" name="Google Shape;1698;p17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99" name="Google Shape;1699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0" name="Google Shape;1700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01" name="Google Shape;1701;p17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02" name="Google Shape;1702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3" name="Google Shape;1703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04" name="Google Shape;1704;p17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705" name="Google Shape;1705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6" name="Google Shape;1706;p17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07" name="Google Shape;1707;p17"/>
              <p:cNvCxnSpPr>
                <a:stCxn id="1702" idx="1"/>
                <a:endCxn id="1705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08" name="Google Shape;1708;p17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709" name="Google Shape;1709;p17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710" name="Google Shape;1710;p17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11" name="Google Shape;1711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2" name="Google Shape;1712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713" name="Google Shape;1713;p17"/>
          <p:cNvCxnSpPr>
            <a:stCxn id="1714" idx="3"/>
          </p:cNvCxnSpPr>
          <p:nvPr/>
        </p:nvCxnSpPr>
        <p:spPr>
          <a:xfrm>
            <a:off x="5643877" y="3039899"/>
            <a:ext cx="536700" cy="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14" name="Google Shape;1714;p17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5" name="Google Shape;1715;p17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16" name="Google Shape;1716;p17"/>
          <p:cNvCxnSpPr/>
          <p:nvPr/>
        </p:nvCxnSpPr>
        <p:spPr>
          <a:xfrm>
            <a:off x="6174325" y="3044300"/>
            <a:ext cx="0" cy="357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17" name="Google Shape;1717;p17"/>
          <p:cNvCxnSpPr>
            <a:endCxn id="1705" idx="3"/>
          </p:cNvCxnSpPr>
          <p:nvPr/>
        </p:nvCxnSpPr>
        <p:spPr>
          <a:xfrm rot="10800000">
            <a:off x="5643742" y="3366380"/>
            <a:ext cx="534000" cy="21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18" name="Google Shape;1718;p17"/>
          <p:cNvSpPr txBox="1"/>
          <p:nvPr/>
        </p:nvSpPr>
        <p:spPr>
          <a:xfrm>
            <a:off x="6328400" y="3021325"/>
            <a:ext cx="5367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-1</a:t>
            </a:r>
            <a:endParaRPr b="0" i="0" sz="1800" u="none" cap="none" strike="noStrik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719" name="Google Shape;1719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0" name="Shape 1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1" name="Google Shape;1721;p18"/>
          <p:cNvSpPr/>
          <p:nvPr/>
        </p:nvSpPr>
        <p:spPr>
          <a:xfrm>
            <a:off x="342925" y="3525775"/>
            <a:ext cx="2861400" cy="2619600"/>
          </a:xfrm>
          <a:prstGeom prst="wedgeRoundRectCallout">
            <a:avLst>
              <a:gd fmla="val 26538" name="adj1"/>
              <a:gd fmla="val -7496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Im Linkregister LR (R14) habe ich mir gemerkt wo ich weitermachen muss.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2" name="Google Shape;1722;p18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3" name="Google Shape;1723;p18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4" name="Google Shape;1724;p18"/>
          <p:cNvSpPr/>
          <p:nvPr/>
        </p:nvSpPr>
        <p:spPr>
          <a:xfrm>
            <a:off x="6977450" y="2133925"/>
            <a:ext cx="4908900" cy="2913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725" name="Google Shape;1725;p18"/>
          <p:cNvGrpSpPr/>
          <p:nvPr/>
        </p:nvGrpSpPr>
        <p:grpSpPr>
          <a:xfrm>
            <a:off x="3500481" y="574562"/>
            <a:ext cx="2307089" cy="3402900"/>
            <a:chOff x="7799151" y="615560"/>
            <a:chExt cx="2063402" cy="3402900"/>
          </a:xfrm>
        </p:grpSpPr>
        <p:sp>
          <p:nvSpPr>
            <p:cNvPr id="1726" name="Google Shape;1726;p18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7" name="Google Shape;1727;p18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28" name="Google Shape;1728;p18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729" name="Google Shape;1729;p18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730" name="Google Shape;1730;p18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31" name="Google Shape;1731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2" name="Google Shape;1732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33" name="Google Shape;1733;p18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34" name="Google Shape;1734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5" name="Google Shape;1735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36" name="Google Shape;1736;p18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37" name="Google Shape;1737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8" name="Google Shape;1738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39" name="Google Shape;1739;p18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40" name="Google Shape;1740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1" name="Google Shape;1741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42" name="Google Shape;1742;p18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43" name="Google Shape;1743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4" name="Google Shape;1744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45" name="Google Shape;1745;p18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746" name="Google Shape;1746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7" name="Google Shape;1747;p18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48" name="Google Shape;1748;p18"/>
              <p:cNvCxnSpPr>
                <a:stCxn id="1743" idx="1"/>
                <a:endCxn id="1746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49" name="Google Shape;1749;p18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750" name="Google Shape;1750;p18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751" name="Google Shape;1751;p18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52" name="Google Shape;1752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3" name="Google Shape;1753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754" name="Google Shape;1754;p18"/>
          <p:cNvCxnSpPr>
            <a:stCxn id="1755" idx="3"/>
          </p:cNvCxnSpPr>
          <p:nvPr/>
        </p:nvCxnSpPr>
        <p:spPr>
          <a:xfrm>
            <a:off x="5643877" y="3039899"/>
            <a:ext cx="536700" cy="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55" name="Google Shape;1755;p18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6" name="Google Shape;1756;p18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7" name="Google Shape;1757;p18"/>
          <p:cNvCxnSpPr/>
          <p:nvPr/>
        </p:nvCxnSpPr>
        <p:spPr>
          <a:xfrm>
            <a:off x="6174325" y="3044300"/>
            <a:ext cx="0" cy="357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58" name="Google Shape;1758;p18"/>
          <p:cNvCxnSpPr>
            <a:endCxn id="1746" idx="3"/>
          </p:cNvCxnSpPr>
          <p:nvPr/>
        </p:nvCxnSpPr>
        <p:spPr>
          <a:xfrm rot="10800000">
            <a:off x="5643742" y="3366380"/>
            <a:ext cx="534000" cy="21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59" name="Google Shape;1759;p18"/>
          <p:cNvSpPr txBox="1"/>
          <p:nvPr/>
        </p:nvSpPr>
        <p:spPr>
          <a:xfrm>
            <a:off x="6328400" y="3021325"/>
            <a:ext cx="5367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-1</a:t>
            </a:r>
            <a:endParaRPr b="0" i="0" sz="1800" u="none" cap="none" strike="noStrik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760" name="Google Shape;1760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1" name="Shape 1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2" name="Google Shape;1762;p19"/>
          <p:cNvSpPr/>
          <p:nvPr/>
        </p:nvSpPr>
        <p:spPr>
          <a:xfrm>
            <a:off x="99050" y="1306825"/>
            <a:ext cx="3181500" cy="4468500"/>
          </a:xfrm>
          <a:prstGeom prst="wedgeRoundRectCallout">
            <a:avLst>
              <a:gd fmla="val 76584" name="adj1"/>
              <a:gd fmla="val 3995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Verzweigung erfolgt so, dass einfach das Linkregistrer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LR -1 in den Programcounter PC (R15) übertragen wird.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3" name="Google Shape;1763;p19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4" name="Google Shape;1764;p19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5" name="Google Shape;1765;p19"/>
          <p:cNvSpPr/>
          <p:nvPr/>
        </p:nvSpPr>
        <p:spPr>
          <a:xfrm>
            <a:off x="6977450" y="4343725"/>
            <a:ext cx="4908900" cy="2913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766" name="Google Shape;1766;p19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sp>
          <p:nvSpPr>
            <p:cNvPr id="1767" name="Google Shape;1767;p19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8" name="Google Shape;1768;p19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69" name="Google Shape;1769;p19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770" name="Google Shape;1770;p19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771" name="Google Shape;1771;p19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72" name="Google Shape;1772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3" name="Google Shape;1773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74" name="Google Shape;1774;p19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75" name="Google Shape;1775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6" name="Google Shape;1776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77" name="Google Shape;1777;p19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78" name="Google Shape;1778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9" name="Google Shape;1779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80" name="Google Shape;1780;p19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81" name="Google Shape;1781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82" name="Google Shape;1782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83" name="Google Shape;1783;p19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84" name="Google Shape;1784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85" name="Google Shape;1785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86" name="Google Shape;1786;p19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787" name="Google Shape;1787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08000924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88" name="Google Shape;1788;p19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89" name="Google Shape;1789;p19"/>
              <p:cNvCxnSpPr>
                <a:stCxn id="1784" idx="1"/>
                <a:endCxn id="1787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90" name="Google Shape;1790;p19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791" name="Google Shape;1791;p1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792" name="Google Shape;1792;p19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93" name="Google Shape;1793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94" name="Google Shape;1794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795" name="Google Shape;1795;p19"/>
          <p:cNvCxnSpPr>
            <a:stCxn id="1796" idx="3"/>
          </p:cNvCxnSpPr>
          <p:nvPr/>
        </p:nvCxnSpPr>
        <p:spPr>
          <a:xfrm>
            <a:off x="5643877" y="3039899"/>
            <a:ext cx="536700" cy="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96" name="Google Shape;1796;p19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7" name="Google Shape;1797;p19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98" name="Google Shape;1798;p19"/>
          <p:cNvCxnSpPr/>
          <p:nvPr/>
        </p:nvCxnSpPr>
        <p:spPr>
          <a:xfrm>
            <a:off x="6174325" y="3044300"/>
            <a:ext cx="0" cy="357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99" name="Google Shape;1799;p19"/>
          <p:cNvCxnSpPr>
            <a:endCxn id="1787" idx="3"/>
          </p:cNvCxnSpPr>
          <p:nvPr/>
        </p:nvCxnSpPr>
        <p:spPr>
          <a:xfrm rot="10800000">
            <a:off x="5643740" y="3366380"/>
            <a:ext cx="534000" cy="21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800" name="Google Shape;1800;p19"/>
          <p:cNvSpPr txBox="1"/>
          <p:nvPr/>
        </p:nvSpPr>
        <p:spPr>
          <a:xfrm>
            <a:off x="6328400" y="3021325"/>
            <a:ext cx="5367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-1</a:t>
            </a:r>
            <a:endParaRPr b="0" i="0" sz="1800" u="none" cap="none" strike="noStrik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801" name="Google Shape;1801;p19"/>
          <p:cNvCxnSpPr>
            <a:endCxn id="1765" idx="1"/>
          </p:cNvCxnSpPr>
          <p:nvPr/>
        </p:nvCxnSpPr>
        <p:spPr>
          <a:xfrm>
            <a:off x="5699750" y="3421375"/>
            <a:ext cx="1277700" cy="10680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802" name="Google Shape;1802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95405" y="42100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"/>
          <p:cNvSpPr txBox="1"/>
          <p:nvPr>
            <p:ph idx="4294967295" type="ctrTitle"/>
          </p:nvPr>
        </p:nvSpPr>
        <p:spPr>
          <a:xfrm>
            <a:off x="1876423" y="390843"/>
            <a:ext cx="87915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8" name="Google Shape;78;p2"/>
          <p:cNvSpPr txBox="1"/>
          <p:nvPr>
            <p:ph idx="4294967295" type="subTitle"/>
          </p:nvPr>
        </p:nvSpPr>
        <p:spPr>
          <a:xfrm>
            <a:off x="2550192" y="1975369"/>
            <a:ext cx="87915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de-DE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Aufruf und Rückkehr</a:t>
            </a:r>
            <a:endParaRPr b="0" i="0" sz="24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79" name="Google Shape;7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74689" y="4549107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2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" name="Google Shape;82;p2"/>
          <p:cNvGrpSpPr/>
          <p:nvPr/>
        </p:nvGrpSpPr>
        <p:grpSpPr>
          <a:xfrm>
            <a:off x="7799152" y="615560"/>
            <a:ext cx="2063426" cy="3411000"/>
            <a:chOff x="7799152" y="615560"/>
            <a:chExt cx="2063426" cy="3411000"/>
          </a:xfrm>
        </p:grpSpPr>
        <p:grpSp>
          <p:nvGrpSpPr>
            <p:cNvPr id="83" name="Google Shape;83;p2"/>
            <p:cNvGrpSpPr/>
            <p:nvPr/>
          </p:nvGrpSpPr>
          <p:grpSpPr>
            <a:xfrm>
              <a:off x="7799152" y="615560"/>
              <a:ext cx="2063426" cy="3411000"/>
              <a:chOff x="241174" y="336428"/>
              <a:chExt cx="2063426" cy="3411000"/>
            </a:xfrm>
          </p:grpSpPr>
          <p:sp>
            <p:nvSpPr>
              <p:cNvPr id="84" name="Google Shape;84;p2"/>
              <p:cNvSpPr/>
              <p:nvPr/>
            </p:nvSpPr>
            <p:spPr>
              <a:xfrm>
                <a:off x="393000" y="336428"/>
                <a:ext cx="1911600" cy="34110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85" name="Google Shape;85;p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86" name="Google Shape;86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7" name="Google Shape;87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8" name="Google Shape;88;p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89" name="Google Shape;89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0" name="Google Shape;90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1" name="Google Shape;91;p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92" name="Google Shape;92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3" name="Google Shape;93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4" name="Google Shape;94;p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95" name="Google Shape;95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" name="Google Shape;96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7" name="Google Shape;97;p2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98" name="Google Shape;98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" name="Google Shape;99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0" name="Google Shape;100;p2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01" name="Google Shape;101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" name="Google Shape;102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3" name="Google Shape;103;p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04" name="Google Shape;104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" name="Google Shape;105;p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06" name="Google Shape;106;p2"/>
              <p:cNvCxnSpPr>
                <a:stCxn id="101" idx="1"/>
                <a:endCxn id="104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7" name="Google Shape;107;p2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08" name="Google Shape;108;p2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09" name="Google Shape;109;p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"/>
            <p:cNvSpPr txBox="1"/>
            <p:nvPr/>
          </p:nvSpPr>
          <p:spPr>
            <a:xfrm>
              <a:off x="7891110" y="2933306"/>
              <a:ext cx="5526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3" name="Shape 1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4" name="Google Shape;1804;p20"/>
          <p:cNvSpPr/>
          <p:nvPr/>
        </p:nvSpPr>
        <p:spPr>
          <a:xfrm>
            <a:off x="118100" y="3208350"/>
            <a:ext cx="3181500" cy="2605200"/>
          </a:xfrm>
          <a:prstGeom prst="wedgeRoundRectCallout">
            <a:avLst>
              <a:gd fmla="val 99095" name="adj1"/>
              <a:gd fmla="val 2764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Weiter gehts im Programm an der Adresse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08000924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mit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R0,#255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5" name="Google Shape;1805;p20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6" name="Google Shape;1806;p20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7" name="Google Shape;1807;p20"/>
          <p:cNvSpPr/>
          <p:nvPr/>
        </p:nvSpPr>
        <p:spPr>
          <a:xfrm>
            <a:off x="6977450" y="4343725"/>
            <a:ext cx="4908900" cy="2913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808" name="Google Shape;1808;p20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sp>
          <p:nvSpPr>
            <p:cNvPr id="1809" name="Google Shape;1809;p20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0" name="Google Shape;1810;p20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11" name="Google Shape;1811;p20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812" name="Google Shape;1812;p20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813" name="Google Shape;1813;p20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14" name="Google Shape;1814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15" name="Google Shape;1815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16" name="Google Shape;1816;p20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17" name="Google Shape;1817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18" name="Google Shape;1818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19" name="Google Shape;1819;p20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20" name="Google Shape;1820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1" name="Google Shape;1821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22" name="Google Shape;1822;p20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23" name="Google Shape;1823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4" name="Google Shape;1824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25" name="Google Shape;1825;p20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26" name="Google Shape;1826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7" name="Google Shape;1827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28" name="Google Shape;1828;p20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829" name="Google Shape;1829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08000924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30" name="Google Shape;1830;p20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831" name="Google Shape;1831;p20"/>
              <p:cNvCxnSpPr>
                <a:stCxn id="1826" idx="1"/>
                <a:endCxn id="1829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832" name="Google Shape;1832;p20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833" name="Google Shape;1833;p20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834" name="Google Shape;1834;p20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35" name="Google Shape;1835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36" name="Google Shape;1836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837" name="Google Shape;1837;p20"/>
          <p:cNvCxnSpPr>
            <a:stCxn id="1838" idx="3"/>
          </p:cNvCxnSpPr>
          <p:nvPr/>
        </p:nvCxnSpPr>
        <p:spPr>
          <a:xfrm>
            <a:off x="5643877" y="3039899"/>
            <a:ext cx="536700" cy="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838" name="Google Shape;1838;p20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9" name="Google Shape;1839;p20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40" name="Google Shape;1840;p20"/>
          <p:cNvCxnSpPr/>
          <p:nvPr/>
        </p:nvCxnSpPr>
        <p:spPr>
          <a:xfrm>
            <a:off x="6174325" y="3044300"/>
            <a:ext cx="0" cy="357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41" name="Google Shape;1841;p20"/>
          <p:cNvCxnSpPr>
            <a:endCxn id="1829" idx="3"/>
          </p:cNvCxnSpPr>
          <p:nvPr/>
        </p:nvCxnSpPr>
        <p:spPr>
          <a:xfrm rot="10800000">
            <a:off x="5643740" y="3366380"/>
            <a:ext cx="534000" cy="21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842" name="Google Shape;1842;p20"/>
          <p:cNvSpPr txBox="1"/>
          <p:nvPr/>
        </p:nvSpPr>
        <p:spPr>
          <a:xfrm>
            <a:off x="6328400" y="3021325"/>
            <a:ext cx="536700" cy="3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-1</a:t>
            </a:r>
            <a:endParaRPr b="0" i="0" sz="1800" u="none" cap="none" strike="noStrik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843" name="Google Shape;1843;p20"/>
          <p:cNvCxnSpPr>
            <a:endCxn id="1807" idx="1"/>
          </p:cNvCxnSpPr>
          <p:nvPr/>
        </p:nvCxnSpPr>
        <p:spPr>
          <a:xfrm>
            <a:off x="5699750" y="3421375"/>
            <a:ext cx="1277700" cy="10680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844" name="Google Shape;1844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36118" y="42100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5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" name="Google Shape;1846;p21"/>
          <p:cNvSpPr/>
          <p:nvPr/>
        </p:nvSpPr>
        <p:spPr>
          <a:xfrm>
            <a:off x="118100" y="3208350"/>
            <a:ext cx="3181500" cy="2605200"/>
          </a:xfrm>
          <a:prstGeom prst="wedgeRoundRectCallout">
            <a:avLst>
              <a:gd fmla="val 99095" name="adj1"/>
              <a:gd fmla="val 2764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Weiter gehts im Programm an der Adresse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08000924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mit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R0,#255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7" name="Google Shape;1847;p21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8" name="Google Shape;1848;p21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9" name="Google Shape;1849;p21"/>
          <p:cNvSpPr/>
          <p:nvPr/>
        </p:nvSpPr>
        <p:spPr>
          <a:xfrm>
            <a:off x="6977450" y="4343725"/>
            <a:ext cx="4908900" cy="2913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850" name="Google Shape;1850;p21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sp>
          <p:nvSpPr>
            <p:cNvPr id="1851" name="Google Shape;1851;p21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2" name="Google Shape;1852;p21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53" name="Google Shape;1853;p21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854" name="Google Shape;1854;p21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855" name="Google Shape;1855;p21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56" name="Google Shape;1856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7" name="Google Shape;1857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58" name="Google Shape;1858;p21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59" name="Google Shape;1859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0" name="Google Shape;1860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61" name="Google Shape;1861;p21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62" name="Google Shape;1862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3" name="Google Shape;1863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64" name="Google Shape;1864;p21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65" name="Google Shape;1865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6" name="Google Shape;1866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67" name="Google Shape;1867;p21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68" name="Google Shape;1868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9" name="Google Shape;1869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70" name="Google Shape;1870;p21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871" name="Google Shape;1871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08000924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2" name="Google Shape;1872;p21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873" name="Google Shape;1873;p21"/>
              <p:cNvCxnSpPr>
                <a:stCxn id="1868" idx="1"/>
                <a:endCxn id="1871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874" name="Google Shape;1874;p21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875" name="Google Shape;1875;p21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876" name="Google Shape;1876;p21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77" name="Google Shape;1877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8" name="Google Shape;1878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255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879" name="Google Shape;1879;p21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0" name="Google Shape;1880;p21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1" name="Google Shape;1881;p21"/>
          <p:cNvCxnSpPr>
            <a:stCxn id="1849" idx="0"/>
            <a:endCxn id="1878" idx="3"/>
          </p:cNvCxnSpPr>
          <p:nvPr/>
        </p:nvCxnSpPr>
        <p:spPr>
          <a:xfrm rot="10800000">
            <a:off x="5643800" y="859525"/>
            <a:ext cx="3788100" cy="3484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882" name="Google Shape;1882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36118" y="42100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3" name="Shape 1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" name="Google Shape;1884;p22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5" name="Google Shape;1885;p22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6" name="Google Shape;1886;p22"/>
          <p:cNvSpPr/>
          <p:nvPr/>
        </p:nvSpPr>
        <p:spPr>
          <a:xfrm>
            <a:off x="6977450" y="4343725"/>
            <a:ext cx="4908900" cy="2913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887" name="Google Shape;1887;p22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sp>
          <p:nvSpPr>
            <p:cNvPr id="1888" name="Google Shape;1888;p2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9" name="Google Shape;1889;p22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90" name="Google Shape;1890;p22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891" name="Google Shape;1891;p22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892" name="Google Shape;1892;p2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93" name="Google Shape;1893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4" name="Google Shape;1894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95" name="Google Shape;1895;p2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96" name="Google Shape;1896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7" name="Google Shape;1897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98" name="Google Shape;1898;p2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99" name="Google Shape;1899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0" name="Google Shape;1900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01" name="Google Shape;1901;p22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902" name="Google Shape;1902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3" name="Google Shape;1903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04" name="Google Shape;1904;p22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905" name="Google Shape;1905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6" name="Google Shape;1906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07" name="Google Shape;1907;p2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908" name="Google Shape;1908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08000924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9" name="Google Shape;1909;p2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910" name="Google Shape;1910;p22"/>
              <p:cNvCxnSpPr>
                <a:stCxn id="1905" idx="1"/>
                <a:endCxn id="1908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911" name="Google Shape;1911;p22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912" name="Google Shape;1912;p22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913" name="Google Shape;1913;p2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914" name="Google Shape;1914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5" name="Google Shape;1915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255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916" name="Google Shape;1916;p22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7" name="Google Shape;1917;p22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8" name="Google Shape;1918;p22"/>
          <p:cNvCxnSpPr>
            <a:stCxn id="1886" idx="0"/>
            <a:endCxn id="1915" idx="3"/>
          </p:cNvCxnSpPr>
          <p:nvPr/>
        </p:nvCxnSpPr>
        <p:spPr>
          <a:xfrm rot="10800000">
            <a:off x="5643800" y="859525"/>
            <a:ext cx="3788100" cy="3484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919" name="Google Shape;1919;p22"/>
          <p:cNvSpPr/>
          <p:nvPr/>
        </p:nvSpPr>
        <p:spPr>
          <a:xfrm>
            <a:off x="4366250" y="693750"/>
            <a:ext cx="6096000" cy="5299500"/>
          </a:xfrm>
          <a:prstGeom prst="wedgeRoundRectCallout">
            <a:avLst>
              <a:gd fmla="val -75937" name="adj1"/>
              <a:gd fmla="val 3728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Zusammenfassung: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AutoNum type="arabicPeriod"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Ein Unterprogramm beginnt mit einer Sprungmarke und endet mit der Instruktion </a:t>
            </a:r>
            <a:r>
              <a:rPr b="0" i="0" lang="de-DE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AutoNum type="arabicPeriod"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Unterprogramm wird mit der Instruktion</a:t>
            </a:r>
            <a:r>
              <a:rPr b="0" i="0" lang="de-DE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bl Sprungmarke </a:t>
            </a: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aufgerufen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AutoNum type="arabicPeriod"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Unterprogramm kann beliebig oft aufgerufen werden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AutoNum type="arabicPeriod"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Register R14, das Linkregister wird “Merker” dafür verwendet, wo es nach dem Unterprogramm weitergeht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0" name="Google Shape;192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318" y="40957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6" name="Shape 1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" name="Google Shape;1567;p14"/>
          <p:cNvSpPr/>
          <p:nvPr/>
        </p:nvSpPr>
        <p:spPr>
          <a:xfrm>
            <a:off x="144550" y="4659325"/>
            <a:ext cx="3230700" cy="1974300"/>
          </a:xfrm>
          <a:prstGeom prst="wedgeRoundRectCallout">
            <a:avLst>
              <a:gd fmla="val 16664" name="adj1"/>
              <a:gd fmla="val -13341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 wird in R2 eingetragen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8" name="Google Shape;1568;p14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9" name="Google Shape;1569;p14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0" name="Google Shape;1570;p14"/>
          <p:cNvSpPr/>
          <p:nvPr/>
        </p:nvSpPr>
        <p:spPr>
          <a:xfrm>
            <a:off x="6977450" y="1035481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571" name="Google Shape;1571;p14"/>
          <p:cNvGrpSpPr/>
          <p:nvPr/>
        </p:nvGrpSpPr>
        <p:grpSpPr>
          <a:xfrm>
            <a:off x="3500481" y="574562"/>
            <a:ext cx="2307089" cy="3402900"/>
            <a:chOff x="7799151" y="615560"/>
            <a:chExt cx="2063402" cy="3402900"/>
          </a:xfrm>
        </p:grpSpPr>
        <p:sp>
          <p:nvSpPr>
            <p:cNvPr id="1572" name="Google Shape;1572;p14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3" name="Google Shape;1573;p14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74" name="Google Shape;1574;p14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575" name="Google Shape;1575;p14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576" name="Google Shape;1576;p14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77" name="Google Shape;1577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8" name="Google Shape;1578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79" name="Google Shape;1579;p14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80" name="Google Shape;1580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1" name="Google Shape;1581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82" name="Google Shape;1582;p14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83" name="Google Shape;1583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4" name="Google Shape;1584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85" name="Google Shape;1585;p14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86" name="Google Shape;1586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7" name="Google Shape;1587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88" name="Google Shape;1588;p14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89" name="Google Shape;1589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0" name="Google Shape;1590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91" name="Google Shape;1591;p14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592" name="Google Shape;1592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0800090A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3" name="Google Shape;1593;p14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594" name="Google Shape;1594;p14"/>
              <p:cNvCxnSpPr>
                <a:stCxn id="1589" idx="1"/>
                <a:endCxn id="1592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595" name="Google Shape;1595;p14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596" name="Google Shape;1596;p14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597" name="Google Shape;1597;p14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98" name="Google Shape;1598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9" name="Google Shape;1599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6400000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600" name="Google Shape;1600;p14"/>
          <p:cNvCxnSpPr>
            <a:stCxn id="1570" idx="1"/>
            <a:endCxn id="1580" idx="3"/>
          </p:cNvCxnSpPr>
          <p:nvPr/>
        </p:nvCxnSpPr>
        <p:spPr>
          <a:xfrm flipH="1">
            <a:off x="5643650" y="1175281"/>
            <a:ext cx="1333800" cy="357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01" name="Google Shape;1601;p14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2" name="Google Shape;1602;p14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3" name="Google Shape;1603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5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" name="Google Shape;1136;p2"/>
          <p:cNvGrpSpPr/>
          <p:nvPr/>
        </p:nvGrpSpPr>
        <p:grpSpPr>
          <a:xfrm>
            <a:off x="3500480" y="574562"/>
            <a:ext cx="2307089" cy="3402900"/>
            <a:chOff x="7799151" y="615560"/>
            <a:chExt cx="2063402" cy="3402900"/>
          </a:xfrm>
        </p:grpSpPr>
        <p:grpSp>
          <p:nvGrpSpPr>
            <p:cNvPr id="1137" name="Google Shape;1137;p2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138" name="Google Shape;1138;p2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39" name="Google Shape;1139;p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40" name="Google Shape;1140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1" name="Google Shape;1141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2" name="Google Shape;1142;p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43" name="Google Shape;1143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4" name="Google Shape;1144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5" name="Google Shape;1145;p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46" name="Google Shape;1146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7" name="Google Shape;1147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8" name="Google Shape;1148;p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49" name="Google Shape;1149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0" name="Google Shape;1150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51" name="Google Shape;1151;p2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52" name="Google Shape;1152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3" name="Google Shape;1153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54" name="Google Shape;1154;p2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55" name="Google Shape;1155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6" name="Google Shape;1156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57" name="Google Shape;1157;p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158" name="Google Shape;1158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08000914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9" name="Google Shape;1159;p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160" name="Google Shape;1160;p2"/>
              <p:cNvCxnSpPr>
                <a:stCxn id="1155" idx="1"/>
                <a:endCxn id="1158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61" name="Google Shape;1161;p2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162" name="Google Shape;1162;p2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63" name="Google Shape;1163;p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2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65" name="Google Shape;1165;p2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6" name="Google Shape;1166;p2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7" name="Google Shape;1167;p2"/>
          <p:cNvSpPr/>
          <p:nvPr/>
        </p:nvSpPr>
        <p:spPr>
          <a:xfrm>
            <a:off x="6977450" y="2430175"/>
            <a:ext cx="4908900" cy="525000"/>
          </a:xfrm>
          <a:prstGeom prst="rect">
            <a:avLst/>
          </a:prstGeom>
          <a:noFill/>
          <a:ln cap="flat" cmpd="sng" w="38100">
            <a:solidFill>
              <a:srgbClr val="FF0000">
                <a:alpha val="952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68" name="Google Shape;1168;p2"/>
          <p:cNvSpPr/>
          <p:nvPr/>
        </p:nvSpPr>
        <p:spPr>
          <a:xfrm>
            <a:off x="4262475" y="4126825"/>
            <a:ext cx="3831000" cy="2493600"/>
          </a:xfrm>
          <a:prstGeom prst="wedgeRoundRectCallout">
            <a:avLst>
              <a:gd fmla="val -78720" name="adj1"/>
              <a:gd fmla="val -4616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aktuelle Adresse des Programms im Codespeicher steht im Programmcounter PC R15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9" name="Google Shape;116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88568" y="271951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0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Google Shape;1171;p3"/>
          <p:cNvSpPr/>
          <p:nvPr/>
        </p:nvSpPr>
        <p:spPr>
          <a:xfrm>
            <a:off x="351800" y="3262476"/>
            <a:ext cx="2941500" cy="2952300"/>
          </a:xfrm>
          <a:prstGeom prst="wedgeRoundRectCallout">
            <a:avLst>
              <a:gd fmla="val 59527" name="adj1"/>
              <a:gd fmla="val 11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Programm startet mit main: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und führt als erstes das Unterprogramm startup durch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72" name="Google Shape;1172;p3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173" name="Google Shape;1173;p3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174" name="Google Shape;1174;p3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75" name="Google Shape;1175;p3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76" name="Google Shape;1176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7" name="Google Shape;1177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78" name="Google Shape;1178;p3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79" name="Google Shape;1179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80" name="Google Shape;1180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1" name="Google Shape;1181;p3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82" name="Google Shape;1182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83" name="Google Shape;1183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4" name="Google Shape;1184;p3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85" name="Google Shape;1185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86" name="Google Shape;1186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7" name="Google Shape;1187;p3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88" name="Google Shape;1188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89" name="Google Shape;1189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90" name="Google Shape;1190;p3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91" name="Google Shape;1191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2" name="Google Shape;1192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93" name="Google Shape;1193;p3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194" name="Google Shape;1194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08000914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5" name="Google Shape;1195;p3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196" name="Google Shape;1196;p3"/>
              <p:cNvCxnSpPr>
                <a:stCxn id="1191" idx="1"/>
                <a:endCxn id="1194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97" name="Google Shape;1197;p3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198" name="Google Shape;1198;p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99" name="Google Shape;1199;p3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3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1" name="Google Shape;1201;p3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2" name="Google Shape;1202;p3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3" name="Google Shape;1203;p3"/>
          <p:cNvSpPr/>
          <p:nvPr/>
        </p:nvSpPr>
        <p:spPr>
          <a:xfrm>
            <a:off x="6977450" y="2430175"/>
            <a:ext cx="4908900" cy="5250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204" name="Google Shape;120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5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Google Shape;1206;p4"/>
          <p:cNvSpPr/>
          <p:nvPr/>
        </p:nvSpPr>
        <p:spPr>
          <a:xfrm>
            <a:off x="351800" y="4868625"/>
            <a:ext cx="2941500" cy="1346100"/>
          </a:xfrm>
          <a:prstGeom prst="wedgeRoundRectCallout">
            <a:avLst>
              <a:gd fmla="val 59527" name="adj1"/>
              <a:gd fmla="val 11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Adresse von GPIOC wird in R1 geladen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7" name="Google Shape;1207;p4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208" name="Google Shape;1208;p4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209" name="Google Shape;1209;p4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10" name="Google Shape;1210;p4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11" name="Google Shape;1211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2" name="Google Shape;1212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13" name="Google Shape;1213;p4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14" name="Google Shape;1214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5" name="Google Shape;1215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16" name="Google Shape;1216;p4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17" name="Google Shape;1217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8" name="Google Shape;1218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19" name="Google Shape;1219;p4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20" name="Google Shape;1220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1" name="Google Shape;1221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22" name="Google Shape;1222;p4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23" name="Google Shape;1223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4" name="Google Shape;1224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25" name="Google Shape;1225;p4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26" name="Google Shape;1226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7" name="Google Shape;1227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28" name="Google Shape;1228;p4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229" name="Google Shape;1229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08000918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0" name="Google Shape;1230;p4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31" name="Google Shape;1231;p4"/>
              <p:cNvCxnSpPr>
                <a:stCxn id="1226" idx="1"/>
                <a:endCxn id="1229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32" name="Google Shape;1232;p4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233" name="Google Shape;1233;p4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34" name="Google Shape;1234;p4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p4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36" name="Google Shape;1236;p4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7" name="Google Shape;1237;p4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8" name="Google Shape;1238;p4"/>
          <p:cNvSpPr/>
          <p:nvPr/>
        </p:nvSpPr>
        <p:spPr>
          <a:xfrm>
            <a:off x="6977450" y="2982775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239" name="Google Shape;1239;p4"/>
          <p:cNvCxnSpPr>
            <a:stCxn id="1238" idx="0"/>
            <a:endCxn id="1214" idx="3"/>
          </p:cNvCxnSpPr>
          <p:nvPr/>
        </p:nvCxnSpPr>
        <p:spPr>
          <a:xfrm rot="10800000">
            <a:off x="5643800" y="1196275"/>
            <a:ext cx="3788100" cy="1786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240" name="Google Shape;124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Google Shape;1242;p5"/>
          <p:cNvSpPr/>
          <p:nvPr/>
        </p:nvSpPr>
        <p:spPr>
          <a:xfrm>
            <a:off x="351800" y="4868625"/>
            <a:ext cx="2941500" cy="1346100"/>
          </a:xfrm>
          <a:prstGeom prst="wedgeRoundRectCallout">
            <a:avLst>
              <a:gd fmla="val 59527" name="adj1"/>
              <a:gd fmla="val 11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Endlosschleife beginnt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43" name="Google Shape;1243;p5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244" name="Google Shape;1244;p5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245" name="Google Shape;1245;p5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46" name="Google Shape;1246;p5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47" name="Google Shape;1247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8" name="Google Shape;1248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49" name="Google Shape;1249;p5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50" name="Google Shape;1250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1" name="Google Shape;1251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52" name="Google Shape;1252;p5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53" name="Google Shape;1253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4" name="Google Shape;1254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55" name="Google Shape;1255;p5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56" name="Google Shape;1256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7" name="Google Shape;1257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58" name="Google Shape;1258;p5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59" name="Google Shape;1259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0" name="Google Shape;1260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61" name="Google Shape;1261;p5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62" name="Google Shape;1262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3" name="Google Shape;1263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64" name="Google Shape;1264;p5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265" name="Google Shape;1265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0800091a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6" name="Google Shape;1266;p5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67" name="Google Shape;1267;p5"/>
              <p:cNvCxnSpPr>
                <a:stCxn id="1262" idx="1"/>
                <a:endCxn id="1265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68" name="Google Shape;1268;p5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269" name="Google Shape;1269;p5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70" name="Google Shape;1270;p5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5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72" name="Google Shape;1272;p5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3" name="Google Shape;1273;p5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4" name="Google Shape;1274;p5"/>
          <p:cNvSpPr/>
          <p:nvPr/>
        </p:nvSpPr>
        <p:spPr>
          <a:xfrm>
            <a:off x="6977450" y="3223675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275" name="Google Shape;127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6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p6"/>
          <p:cNvSpPr/>
          <p:nvPr/>
        </p:nvSpPr>
        <p:spPr>
          <a:xfrm>
            <a:off x="351800" y="4868625"/>
            <a:ext cx="2941500" cy="1346100"/>
          </a:xfrm>
          <a:prstGeom prst="wedgeRoundRectCallout">
            <a:avLst>
              <a:gd fmla="val 59527" name="adj1"/>
              <a:gd fmla="val 11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R0 bekommt den Zahlenwert 0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8" name="Google Shape;1278;p6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279" name="Google Shape;1279;p6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280" name="Google Shape;1280;p6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81" name="Google Shape;1281;p6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82" name="Google Shape;1282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3" name="Google Shape;1283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84" name="Google Shape;1284;p6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85" name="Google Shape;1285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6" name="Google Shape;1286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87" name="Google Shape;1287;p6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88" name="Google Shape;1288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9" name="Google Shape;1289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90" name="Google Shape;1290;p6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91" name="Google Shape;1291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2" name="Google Shape;1292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93" name="Google Shape;1293;p6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94" name="Google Shape;1294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5" name="Google Shape;1295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96" name="Google Shape;1296;p6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97" name="Google Shape;1297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8" name="Google Shape;1298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99" name="Google Shape;1299;p6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300" name="Google Shape;1300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0800091a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1" name="Google Shape;1301;p6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302" name="Google Shape;1302;p6"/>
              <p:cNvCxnSpPr>
                <a:stCxn id="1297" idx="1"/>
                <a:endCxn id="1300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303" name="Google Shape;1303;p6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304" name="Google Shape;1304;p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05" name="Google Shape;1305;p6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p6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7" name="Google Shape;1307;p6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8" name="Google Shape;1308;p6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9" name="Google Shape;1309;p6"/>
          <p:cNvSpPr/>
          <p:nvPr/>
        </p:nvSpPr>
        <p:spPr>
          <a:xfrm>
            <a:off x="6977450" y="3507025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310" name="Google Shape;1310;p6"/>
          <p:cNvCxnSpPr>
            <a:stCxn id="1309" idx="0"/>
            <a:endCxn id="1282" idx="3"/>
          </p:cNvCxnSpPr>
          <p:nvPr/>
        </p:nvCxnSpPr>
        <p:spPr>
          <a:xfrm rot="10800000">
            <a:off x="5643800" y="859525"/>
            <a:ext cx="3788100" cy="2647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1311" name="Google Shape;1311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2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p7"/>
          <p:cNvSpPr/>
          <p:nvPr/>
        </p:nvSpPr>
        <p:spPr>
          <a:xfrm>
            <a:off x="351800" y="4868625"/>
            <a:ext cx="2941500" cy="1346100"/>
          </a:xfrm>
          <a:prstGeom prst="wedgeRoundRectCallout">
            <a:avLst>
              <a:gd fmla="val 59527" name="adj1"/>
              <a:gd fmla="val 11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0 wird auf GPIOC.ODR ausgegeben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14" name="Google Shape;1314;p7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315" name="Google Shape;1315;p7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316" name="Google Shape;1316;p7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17" name="Google Shape;1317;p7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18" name="Google Shape;1318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9" name="Google Shape;1319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20" name="Google Shape;1320;p7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21" name="Google Shape;1321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2" name="Google Shape;1322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23" name="Google Shape;1323;p7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24" name="Google Shape;1324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5" name="Google Shape;1325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26" name="Google Shape;1326;p7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27" name="Google Shape;1327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8" name="Google Shape;1328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29" name="Google Shape;1329;p7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30" name="Google Shape;1330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1" name="Google Shape;1331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32" name="Google Shape;1332;p7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33" name="Google Shape;1333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4" name="Google Shape;1334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35" name="Google Shape;1335;p7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336" name="Google Shape;1336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0800091e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7" name="Google Shape;1337;p7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338" name="Google Shape;1338;p7"/>
              <p:cNvCxnSpPr>
                <a:stCxn id="1333" idx="1"/>
                <a:endCxn id="1336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339" name="Google Shape;1339;p7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340" name="Google Shape;1340;p7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41" name="Google Shape;1341;p7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7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43" name="Google Shape;1343;p7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4" name="Google Shape;1344;p7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5" name="Google Shape;1345;p7"/>
          <p:cNvSpPr/>
          <p:nvPr/>
        </p:nvSpPr>
        <p:spPr>
          <a:xfrm>
            <a:off x="6977450" y="3804575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346" name="Google Shape;1346;p7"/>
          <p:cNvCxnSpPr>
            <a:endCxn id="1347" idx="3"/>
          </p:cNvCxnSpPr>
          <p:nvPr/>
        </p:nvCxnSpPr>
        <p:spPr>
          <a:xfrm rot="10800000">
            <a:off x="2184875" y="765950"/>
            <a:ext cx="2068800" cy="1353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347" name="Google Shape;1347;p7"/>
          <p:cNvSpPr txBox="1"/>
          <p:nvPr/>
        </p:nvSpPr>
        <p:spPr>
          <a:xfrm>
            <a:off x="1008875" y="574550"/>
            <a:ext cx="1176000" cy="382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GPIOC.ODR</a:t>
            </a:r>
            <a:endParaRPr b="0" i="0" sz="1400" u="none" cap="none" strike="noStrike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348" name="Google Shape;1348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9" name="Shape 1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" name="Google Shape;1350;p8"/>
          <p:cNvSpPr/>
          <p:nvPr/>
        </p:nvSpPr>
        <p:spPr>
          <a:xfrm>
            <a:off x="351800" y="4868625"/>
            <a:ext cx="2941500" cy="1346100"/>
          </a:xfrm>
          <a:prstGeom prst="wedgeRoundRectCallout">
            <a:avLst>
              <a:gd fmla="val 59527" name="adj1"/>
              <a:gd fmla="val 1112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Unterprogramm-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aufruf </a:t>
            </a:r>
            <a:r>
              <a:rPr b="0" i="0" lang="de-DE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Branch Linked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1" name="Google Shape;1351;p8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352" name="Google Shape;1352;p8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353" name="Google Shape;1353;p8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54" name="Google Shape;1354;p8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55" name="Google Shape;1355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6" name="Google Shape;1356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57" name="Google Shape;1357;p8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58" name="Google Shape;1358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9" name="Google Shape;1359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60" name="Google Shape;1360;p8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61" name="Google Shape;1361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2" name="Google Shape;1362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63" name="Google Shape;1363;p8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64" name="Google Shape;1364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5" name="Google Shape;1365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66" name="Google Shape;1366;p8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67" name="Google Shape;1367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8" name="Google Shape;1368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69" name="Google Shape;1369;p8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70" name="Google Shape;1370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71" name="Google Shape;1371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72" name="Google Shape;1372;p8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373" name="Google Shape;1373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74" name="Google Shape;1374;p8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375" name="Google Shape;1375;p8"/>
              <p:cNvCxnSpPr>
                <a:stCxn id="1370" idx="1"/>
                <a:endCxn id="1373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376" name="Google Shape;1376;p8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377" name="Google Shape;1377;p8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78" name="Google Shape;1378;p8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Google Shape;1379;p8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80" name="Google Shape;1380;p8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b="0" i="0" sz="18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b="0" i="0" lang="de-DE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1" name="Google Shape;1381;p8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2" name="Google Shape;1382;p8"/>
          <p:cNvSpPr/>
          <p:nvPr/>
        </p:nvSpPr>
        <p:spPr>
          <a:xfrm>
            <a:off x="6977450" y="4082425"/>
            <a:ext cx="4908900" cy="279600"/>
          </a:xfrm>
          <a:prstGeom prst="rect">
            <a:avLst/>
          </a:prstGeom>
          <a:noFill/>
          <a:ln cap="flat" cmpd="sng" w="38100">
            <a:solidFill>
              <a:srgbClr val="FF0000">
                <a:alpha val="9569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383" name="Google Shape;138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chaltkreis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