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3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3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3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eb712a6b4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6eb712a6b4_0_1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eb712a6b4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6eb712a6b4_0_18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eb712a6b4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6eb712a6b4_0_2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b712a6b4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6eb712a6b4_0_2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eb712a6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6eb712a6b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eb712a6b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6eb712a6b4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eb712a6b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6eb712a6b4_0_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eb712a6b4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6eb712a6b4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eb712a6b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6eb712a6b4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eb712a6b4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6eb712a6b4_0_1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eb712a6b4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6eb712a6b4_0_1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eb712a6b4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6eb712a6b4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showMasterSp="0">
  <p:cSld name="Titelfolie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4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rect b="b" l="l" r="r" t="t"/>
                <a:pathLst>
                  <a:path extrusionOk="0" h="1141" w="233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rect b="b" l="l" r="r" t="t"/>
                <a:pathLst>
                  <a:path extrusionOk="0" h="901" w="233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rect b="b" l="l" r="r" t="t"/>
                <a:pathLst>
                  <a:path extrusionOk="0" h="332" w="266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rect b="b" l="l" r="r" t="t"/>
                <a:pathLst>
                  <a:path extrusionOk="0" h="31" w="34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cap="flat" cmpd="sng" w="9525">
                <a:solidFill>
                  <a:srgbClr val="FFFFF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rect b="b" l="l" r="r" t="t"/>
                <a:pathLst>
                  <a:path extrusionOk="0" h="80" w="78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rect b="b" l="l" r="r" t="t"/>
                <a:pathLst>
                  <a:path extrusionOk="0" h="303" w="9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rect b="b" l="l" r="r" t="t"/>
                <a:pathLst>
                  <a:path extrusionOk="0" h="300" w="9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rect b="b" l="l" r="r" t="t"/>
                <a:pathLst>
                  <a:path extrusionOk="0" h="23" w="24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rect b="b" l="l" r="r" t="t"/>
                <a:pathLst>
                  <a:path extrusionOk="0" h="1135" w="233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rect b="b" l="l" r="r" t="t"/>
                <a:pathLst>
                  <a:path extrusionOk="0" h="766" w="54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rect b="b" l="l" r="r" t="t"/>
                <a:pathLst>
                  <a:path extrusionOk="0" h="898" w="236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rect b="b" l="l" r="r" t="t"/>
                <a:pathLst>
                  <a:path extrusionOk="0" h="326" w="263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rect b="b" l="l" r="r" t="t"/>
                <a:pathLst>
                  <a:path extrusionOk="0" h="31" w="33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rect b="b" l="l" r="r" t="t"/>
                <a:pathLst>
                  <a:path extrusionOk="0" h="323" w="26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rect b="b" l="l" r="r" t="t"/>
                <a:pathLst>
                  <a:path extrusionOk="0" h="32" w="33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rect b="b" l="l" r="r" t="t"/>
                <a:pathLst>
                  <a:path extrusionOk="0" h="727" w="188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rect b="b" l="l" r="r" t="t"/>
                <a:pathLst>
                  <a:path extrusionOk="0" h="33" w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rect b="b" l="l" r="r" t="t"/>
                <a:pathLst>
                  <a:path extrusionOk="0" h="973" w="192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rect b="b" l="l" r="r" t="t"/>
                <a:pathLst>
                  <a:path extrusionOk="0" h="1135" w="194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" type="body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8735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71475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39725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39725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39725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39725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9" name="Google Shape;49;p4"/>
          <p:cNvSpPr txBox="1"/>
          <p:nvPr>
            <p:ph idx="10" type="dt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0" name="Google Shape;50;p4"/>
          <p:cNvSpPr txBox="1"/>
          <p:nvPr>
            <p:ph idx="11" type="ftr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1" name="Google Shape;51;p4"/>
          <p:cNvSpPr txBox="1"/>
          <p:nvPr>
            <p:ph idx="12" type="sldNum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5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"/>
          <p:cNvSpPr txBox="1"/>
          <p:nvPr>
            <p:ph idx="4294967295" type="ctrTitle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9" name="Google Shape;539;p1"/>
          <p:cNvSpPr txBox="1"/>
          <p:nvPr>
            <p:ph idx="4294967295" type="subTitle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de-DE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40" name="Google Shape;540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1" name="Google Shape;541;p1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2" name="Google Shape;542;p1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3" name="Google Shape;543;p1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4" name="Google Shape;544;p1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45" name="Google Shape;545;p1"/>
          <p:cNvCxnSpPr>
            <a:endCxn id="546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47" name="Google Shape;547;p1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548" name="Google Shape;548;p1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1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1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2" name="Google Shape;552;p1"/>
          <p:cNvCxnSpPr>
            <a:stCxn id="551" idx="3"/>
            <a:endCxn id="546" idx="1"/>
          </p:cNvCxnSpPr>
          <p:nvPr/>
        </p:nvCxnSpPr>
        <p:spPr>
          <a:xfrm flipH="1" rot="10800000">
            <a:off x="8341000" y="3311663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53" name="Google Shape;553;p1"/>
          <p:cNvCxnSpPr>
            <a:stCxn id="550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pic>
        <p:nvPicPr>
          <p:cNvPr id="554" name="Google Shape;55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"/>
          <p:cNvSpPr txBox="1"/>
          <p:nvPr>
            <p:ph idx="4294967295" type="ctrTitle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65" name="Google Shape;465;p6"/>
          <p:cNvSpPr/>
          <p:nvPr/>
        </p:nvSpPr>
        <p:spPr>
          <a:xfrm>
            <a:off x="881350" y="998000"/>
            <a:ext cx="3967500" cy="2269800"/>
          </a:xfrm>
          <a:prstGeom prst="wedgeRoundRectCallout">
            <a:avLst>
              <a:gd fmla="val -36786" name="adj1"/>
              <a:gd fmla="val 785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Programmteile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heißen: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Hauptprogramm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6" name="Google Shape;466;p6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67" name="Google Shape;467;p6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68" name="Google Shape;468;p6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69" name="Google Shape;469;p6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70" name="Google Shape;470;p6"/>
          <p:cNvCxnSpPr>
            <a:endCxn id="471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72" name="Google Shape;472;p6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473" name="Google Shape;473;p6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6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6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6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7" name="Google Shape;477;p6"/>
          <p:cNvCxnSpPr>
            <a:stCxn id="476" idx="3"/>
            <a:endCxn id="471" idx="1"/>
          </p:cNvCxnSpPr>
          <p:nvPr/>
        </p:nvCxnSpPr>
        <p:spPr>
          <a:xfrm flipH="1" rot="10800000">
            <a:off x="8341000" y="3311663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78" name="Google Shape;478;p6"/>
          <p:cNvCxnSpPr>
            <a:stCxn id="475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79" name="Google Shape;479;p6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0" name="Google Shape;480;p6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1" name="Google Shape;481;p6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82" name="Google Shape;482;p6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83" name="Google Shape;483;p6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4" name="Google Shape;484;p6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85" name="Google Shape;485;p6"/>
          <p:cNvSpPr/>
          <p:nvPr/>
        </p:nvSpPr>
        <p:spPr>
          <a:xfrm>
            <a:off x="6279900" y="3120900"/>
            <a:ext cx="1431000" cy="1062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6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b="0" i="0" sz="2400" u="none" cap="none" strike="noStrik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7" name="Google Shape;487;p6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24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88" name="Google Shape;48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887" y="4160473"/>
            <a:ext cx="1437365" cy="184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7"/>
          <p:cNvSpPr txBox="1"/>
          <p:nvPr>
            <p:ph idx="4294967295" type="ctrTitle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1" name="Google Shape;491;p7"/>
          <p:cNvSpPr/>
          <p:nvPr/>
        </p:nvSpPr>
        <p:spPr>
          <a:xfrm>
            <a:off x="881350" y="998000"/>
            <a:ext cx="3967500" cy="2269800"/>
          </a:xfrm>
          <a:prstGeom prst="wedgeRoundRectCallout">
            <a:avLst>
              <a:gd fmla="val 34641" name="adj1"/>
              <a:gd fmla="val 6309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Rote Code im ursprünglichen Programm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ersetzt durch...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2" name="Google Shape;492;p7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3" name="Google Shape;493;p7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4" name="Google Shape;494;p7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5" name="Google Shape;495;p7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96" name="Google Shape;496;p7"/>
          <p:cNvCxnSpPr>
            <a:endCxn id="497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98" name="Google Shape;498;p7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499" name="Google Shape;499;p7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7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7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7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7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3" name="Google Shape;503;p7"/>
          <p:cNvCxnSpPr>
            <a:stCxn id="502" idx="3"/>
            <a:endCxn id="497" idx="1"/>
          </p:cNvCxnSpPr>
          <p:nvPr/>
        </p:nvCxnSpPr>
        <p:spPr>
          <a:xfrm flipH="1" rot="10800000">
            <a:off x="8341000" y="3311663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04" name="Google Shape;504;p7"/>
          <p:cNvCxnSpPr>
            <a:stCxn id="50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05" name="Google Shape;505;p7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06" name="Google Shape;506;p7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07" name="Google Shape;507;p7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08" name="Google Shape;508;p7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09" name="Google Shape;509;p7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0" name="Google Shape;510;p7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11" name="Google Shape;511;p7"/>
          <p:cNvSpPr/>
          <p:nvPr/>
        </p:nvSpPr>
        <p:spPr>
          <a:xfrm rot="735588">
            <a:off x="5729176" y="1828645"/>
            <a:ext cx="1905864" cy="44791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7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b="0" i="0" sz="2400" u="none" cap="none" strike="noStrik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3" name="Google Shape;513;p7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24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4" name="Google Shape;514;p7"/>
          <p:cNvSpPr/>
          <p:nvPr/>
        </p:nvSpPr>
        <p:spPr>
          <a:xfrm rot="144531">
            <a:off x="5568326" y="4299150"/>
            <a:ext cx="1905784" cy="4479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5" name="Google Shape;5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3837" y="3809898"/>
            <a:ext cx="1437365" cy="184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2"/>
          <p:cNvSpPr txBox="1"/>
          <p:nvPr>
            <p:ph idx="4294967295" type="ctrTitle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57" name="Google Shape;557;p2"/>
          <p:cNvSpPr/>
          <p:nvPr/>
        </p:nvSpPr>
        <p:spPr>
          <a:xfrm>
            <a:off x="10140000" y="4878875"/>
            <a:ext cx="1957500" cy="1247400"/>
          </a:xfrm>
          <a:prstGeom prst="wedgeRoundRectCallout">
            <a:avLst>
              <a:gd fmla="val -61890" name="adj1"/>
              <a:gd fmla="val -4855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Unter-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programm-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aufrufe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8" name="Google Shape;558;p2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59" name="Google Shape;559;p2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0" name="Google Shape;560;p2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1" name="Google Shape;561;p2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62" name="Google Shape;562;p2"/>
          <p:cNvCxnSpPr>
            <a:endCxn id="563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64" name="Google Shape;564;p2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565" name="Google Shape;565;p2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2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2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9" name="Google Shape;569;p2"/>
          <p:cNvCxnSpPr>
            <a:stCxn id="568" idx="3"/>
            <a:endCxn id="563" idx="1"/>
          </p:cNvCxnSpPr>
          <p:nvPr/>
        </p:nvCxnSpPr>
        <p:spPr>
          <a:xfrm flipH="1" rot="10800000">
            <a:off x="8341000" y="3311663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70" name="Google Shape;570;p2"/>
          <p:cNvCxnSpPr>
            <a:stCxn id="567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71" name="Google Shape;571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72" name="Google Shape;572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73" name="Google Shape;573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74" name="Google Shape;574;p2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75" name="Google Shape;575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p2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577" name="Google Shape;577;p2"/>
          <p:cNvSpPr/>
          <p:nvPr/>
        </p:nvSpPr>
        <p:spPr>
          <a:xfrm rot="735588">
            <a:off x="5729176" y="1828645"/>
            <a:ext cx="1905864" cy="44791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2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b="0" i="0" sz="2400" u="none" cap="none" strike="noStrik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79" name="Google Shape;579;p2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24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0" name="Google Shape;580;p2"/>
          <p:cNvSpPr/>
          <p:nvPr/>
        </p:nvSpPr>
        <p:spPr>
          <a:xfrm rot="144531">
            <a:off x="5568326" y="4299150"/>
            <a:ext cx="1905784" cy="44799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1" name="Google Shape;58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45501" y="4160474"/>
            <a:ext cx="1406275" cy="206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8"/>
          <p:cNvSpPr txBox="1"/>
          <p:nvPr>
            <p:ph idx="4294967295" type="ctrTitle"/>
          </p:nvPr>
        </p:nvSpPr>
        <p:spPr>
          <a:xfrm>
            <a:off x="76925" y="109350"/>
            <a:ext cx="38793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8" name="Google Shape;518;p8"/>
          <p:cNvSpPr/>
          <p:nvPr/>
        </p:nvSpPr>
        <p:spPr>
          <a:xfrm>
            <a:off x="7674550" y="1439625"/>
            <a:ext cx="3493800" cy="2424300"/>
          </a:xfrm>
          <a:prstGeom prst="wedgeRoundRectCallout">
            <a:avLst>
              <a:gd fmla="val -73473" name="adj1"/>
              <a:gd fmla="val 5670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rote Faden stellt den Programmablauf dar. Man sieht, das Unterprogramm wird 2 mal durchlaufen.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9" name="Google Shape;519;p8"/>
          <p:cNvCxnSpPr/>
          <p:nvPr/>
        </p:nvCxnSpPr>
        <p:spPr>
          <a:xfrm>
            <a:off x="3365759" y="1655303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20" name="Google Shape;520;p8"/>
          <p:cNvCxnSpPr/>
          <p:nvPr/>
        </p:nvCxnSpPr>
        <p:spPr>
          <a:xfrm>
            <a:off x="3356534" y="33995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21" name="Google Shape;521;p8"/>
          <p:cNvCxnSpPr/>
          <p:nvPr/>
        </p:nvCxnSpPr>
        <p:spPr>
          <a:xfrm flipH="1">
            <a:off x="3367409" y="5265870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22" name="Google Shape;522;p8"/>
          <p:cNvCxnSpPr/>
          <p:nvPr/>
        </p:nvCxnSpPr>
        <p:spPr>
          <a:xfrm flipH="1">
            <a:off x="5441359" y="386400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523" name="Google Shape;523;p8"/>
          <p:cNvCxnSpPr>
            <a:endCxn id="524" idx="1"/>
          </p:cNvCxnSpPr>
          <p:nvPr/>
        </p:nvCxnSpPr>
        <p:spPr>
          <a:xfrm>
            <a:off x="3356438" y="3202263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25" name="Google Shape;525;p8"/>
          <p:cNvCxnSpPr/>
          <p:nvPr/>
        </p:nvCxnSpPr>
        <p:spPr>
          <a:xfrm rot="10800000">
            <a:off x="3352643" y="3418075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526" name="Google Shape;526;p8"/>
          <p:cNvSpPr txBox="1"/>
          <p:nvPr/>
        </p:nvSpPr>
        <p:spPr>
          <a:xfrm>
            <a:off x="2489913" y="1528475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8"/>
          <p:cNvSpPr txBox="1"/>
          <p:nvPr/>
        </p:nvSpPr>
        <p:spPr>
          <a:xfrm>
            <a:off x="2654750" y="2775886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8"/>
          <p:cNvSpPr txBox="1"/>
          <p:nvPr/>
        </p:nvSpPr>
        <p:spPr>
          <a:xfrm>
            <a:off x="5501738" y="3664413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8"/>
          <p:cNvSpPr txBox="1"/>
          <p:nvPr/>
        </p:nvSpPr>
        <p:spPr>
          <a:xfrm>
            <a:off x="5501738" y="4406125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8"/>
          <p:cNvSpPr txBox="1"/>
          <p:nvPr/>
        </p:nvSpPr>
        <p:spPr>
          <a:xfrm>
            <a:off x="2654750" y="4829200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0" name="Google Shape;530;p8"/>
          <p:cNvCxnSpPr>
            <a:stCxn id="529" idx="3"/>
            <a:endCxn id="524" idx="1"/>
          </p:cNvCxnSpPr>
          <p:nvPr/>
        </p:nvCxnSpPr>
        <p:spPr>
          <a:xfrm flipH="1" rot="10800000">
            <a:off x="3367550" y="3907900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531" name="Google Shape;531;p8"/>
          <p:cNvCxnSpPr>
            <a:stCxn id="528" idx="1"/>
          </p:cNvCxnSpPr>
          <p:nvPr/>
        </p:nvCxnSpPr>
        <p:spPr>
          <a:xfrm flipH="1">
            <a:off x="3372038" y="4649575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532" name="Google Shape;532;p8"/>
          <p:cNvSpPr txBox="1"/>
          <p:nvPr/>
        </p:nvSpPr>
        <p:spPr>
          <a:xfrm>
            <a:off x="1873225" y="814938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b="0" i="0" sz="2400" u="none" cap="none" strike="noStrik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3" name="Google Shape;533;p8"/>
          <p:cNvSpPr txBox="1"/>
          <p:nvPr/>
        </p:nvSpPr>
        <p:spPr>
          <a:xfrm>
            <a:off x="4231750" y="2715313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24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4" name="Google Shape;534;p8"/>
          <p:cNvSpPr/>
          <p:nvPr/>
        </p:nvSpPr>
        <p:spPr>
          <a:xfrm>
            <a:off x="3442497" y="1699750"/>
            <a:ext cx="1951325" cy="4817625"/>
          </a:xfrm>
          <a:custGeom>
            <a:rect b="b" l="l" r="r" t="t"/>
            <a:pathLst>
              <a:path extrusionOk="0" h="192705" w="78053">
                <a:moveTo>
                  <a:pt x="1841" y="0"/>
                </a:moveTo>
                <a:cubicBezTo>
                  <a:pt x="3397" y="7790"/>
                  <a:pt x="1585" y="15910"/>
                  <a:pt x="707" y="23805"/>
                </a:cubicBezTo>
                <a:cubicBezTo>
                  <a:pt x="-238" y="32307"/>
                  <a:pt x="1863" y="40922"/>
                  <a:pt x="3541" y="49310"/>
                </a:cubicBezTo>
                <a:cubicBezTo>
                  <a:pt x="4719" y="55197"/>
                  <a:pt x="2895" y="63037"/>
                  <a:pt x="7508" y="66880"/>
                </a:cubicBezTo>
                <a:cubicBezTo>
                  <a:pt x="10528" y="69397"/>
                  <a:pt x="13266" y="73036"/>
                  <a:pt x="17144" y="73681"/>
                </a:cubicBezTo>
                <a:cubicBezTo>
                  <a:pt x="22415" y="74558"/>
                  <a:pt x="28051" y="73965"/>
                  <a:pt x="33013" y="75949"/>
                </a:cubicBezTo>
                <a:cubicBezTo>
                  <a:pt x="44108" y="80385"/>
                  <a:pt x="55428" y="84385"/>
                  <a:pt x="67020" y="87284"/>
                </a:cubicBezTo>
                <a:cubicBezTo>
                  <a:pt x="76416" y="89634"/>
                  <a:pt x="79572" y="105093"/>
                  <a:pt x="77222" y="114489"/>
                </a:cubicBezTo>
                <a:cubicBezTo>
                  <a:pt x="75416" y="121709"/>
                  <a:pt x="62874" y="109747"/>
                  <a:pt x="56818" y="105421"/>
                </a:cubicBezTo>
                <a:cubicBezTo>
                  <a:pt x="51402" y="101552"/>
                  <a:pt x="46781" y="95913"/>
                  <a:pt x="40381" y="94085"/>
                </a:cubicBezTo>
                <a:cubicBezTo>
                  <a:pt x="33938" y="92245"/>
                  <a:pt x="27254" y="90433"/>
                  <a:pt x="21678" y="86717"/>
                </a:cubicBezTo>
                <a:cubicBezTo>
                  <a:pt x="17143" y="83695"/>
                  <a:pt x="13134" y="79673"/>
                  <a:pt x="8075" y="77649"/>
                </a:cubicBezTo>
                <a:cubicBezTo>
                  <a:pt x="6739" y="77115"/>
                  <a:pt x="4906" y="74752"/>
                  <a:pt x="4108" y="75949"/>
                </a:cubicBezTo>
                <a:cubicBezTo>
                  <a:pt x="1591" y="79725"/>
                  <a:pt x="4431" y="85101"/>
                  <a:pt x="3541" y="89551"/>
                </a:cubicBezTo>
                <a:cubicBezTo>
                  <a:pt x="2133" y="96591"/>
                  <a:pt x="1799" y="104124"/>
                  <a:pt x="3541" y="111089"/>
                </a:cubicBezTo>
                <a:cubicBezTo>
                  <a:pt x="5071" y="117206"/>
                  <a:pt x="1916" y="125333"/>
                  <a:pt x="6375" y="129792"/>
                </a:cubicBezTo>
                <a:cubicBezTo>
                  <a:pt x="9843" y="133260"/>
                  <a:pt x="15891" y="127375"/>
                  <a:pt x="20544" y="125825"/>
                </a:cubicBezTo>
                <a:cubicBezTo>
                  <a:pt x="38361" y="119889"/>
                  <a:pt x="68437" y="84739"/>
                  <a:pt x="72121" y="103154"/>
                </a:cubicBezTo>
                <a:cubicBezTo>
                  <a:pt x="73321" y="109154"/>
                  <a:pt x="75092" y="119356"/>
                  <a:pt x="69287" y="121291"/>
                </a:cubicBezTo>
                <a:cubicBezTo>
                  <a:pt x="51849" y="127104"/>
                  <a:pt x="31884" y="124973"/>
                  <a:pt x="15443" y="133193"/>
                </a:cubicBezTo>
                <a:cubicBezTo>
                  <a:pt x="7958" y="136935"/>
                  <a:pt x="6189" y="147359"/>
                  <a:pt x="3541" y="155297"/>
                </a:cubicBezTo>
                <a:cubicBezTo>
                  <a:pt x="-421" y="167175"/>
                  <a:pt x="140" y="180184"/>
                  <a:pt x="140" y="192705"/>
                </a:cubicBez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5" name="Google Shape;53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939" y="4109070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"/>
          <p:cNvSpPr txBox="1"/>
          <p:nvPr>
            <p:ph idx="4294967295" type="ctrTitle"/>
          </p:nvPr>
        </p:nvSpPr>
        <p:spPr>
          <a:xfrm>
            <a:off x="1876423" y="390843"/>
            <a:ext cx="8791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07" name="Google Shape;307;p2"/>
          <p:cNvSpPr txBox="1"/>
          <p:nvPr>
            <p:ph idx="4294967295" type="subTitle"/>
          </p:nvPr>
        </p:nvSpPr>
        <p:spPr>
          <a:xfrm>
            <a:off x="2550192" y="1975369"/>
            <a:ext cx="87915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de-DE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8" name="Google Shape;30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1" name="Google Shape;311;p2"/>
          <p:cNvGrpSpPr/>
          <p:nvPr/>
        </p:nvGrpSpPr>
        <p:grpSpPr>
          <a:xfrm>
            <a:off x="7799152" y="615560"/>
            <a:ext cx="2063426" cy="3411000"/>
            <a:chOff x="7799152" y="615560"/>
            <a:chExt cx="2063426" cy="3411000"/>
          </a:xfrm>
        </p:grpSpPr>
        <p:grpSp>
          <p:nvGrpSpPr>
            <p:cNvPr id="312" name="Google Shape;312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313" name="Google Shape;313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314" name="Google Shape;314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15" name="Google Shape;31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6" name="Google Shape;31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17" name="Google Shape;317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18" name="Google Shape;31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9" name="Google Shape;319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0" name="Google Shape;320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1" name="Google Shape;321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2" name="Google Shape;322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3" name="Google Shape;323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4" name="Google Shape;32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6" name="Google Shape;326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7" name="Google Shape;327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9" name="Google Shape;329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30" name="Google Shape;330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32" name="Google Shape;332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333" name="Google Shape;333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4" name="Google Shape;334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35" name="Google Shape;335;p2"/>
              <p:cNvCxnSpPr>
                <a:stCxn id="330" idx="1"/>
                <a:endCxn id="333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36" name="Google Shape;336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337" name="Google Shape;337;p2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38" name="Google Shape;338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1" name="Google Shape;401;p1"/>
          <p:cNvSpPr/>
          <p:nvPr/>
        </p:nvSpPr>
        <p:spPr>
          <a:xfrm>
            <a:off x="503768" y="4021050"/>
            <a:ext cx="2941500" cy="945000"/>
          </a:xfrm>
          <a:prstGeom prst="wedgeRoundRectCallout">
            <a:avLst>
              <a:gd fmla="val 37501" name="adj1"/>
              <a:gd fmla="val -10450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Programm hat doppelten </a:t>
            </a:r>
            <a:r>
              <a:rPr b="0" i="0" lang="de-DE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2" name="Google Shape;402;p1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3" name="Google Shape;403;p1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4" name="Google Shape;404;p1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05" name="Google Shape;405;p1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06" name="Google Shape;406;p1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7" name="Google Shape;407;p1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408" name="Google Shape;40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0297" y="15592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1" name="Google Shape;411;p2"/>
          <p:cNvSpPr/>
          <p:nvPr/>
        </p:nvSpPr>
        <p:spPr>
          <a:xfrm>
            <a:off x="2454146" y="3284250"/>
            <a:ext cx="1203600" cy="945000"/>
          </a:xfrm>
          <a:prstGeom prst="wedgeRoundRectCallout">
            <a:avLst>
              <a:gd fmla="val 37501" name="adj1"/>
              <a:gd fmla="val -10450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3" name="Google Shape;413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4" name="Google Shape;414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5" name="Google Shape;415;p2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16" name="Google Shape;416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7" name="Google Shape;417;p2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418" name="Google Shape;4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5272" y="11374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1" name="Google Shape;421;p3"/>
          <p:cNvSpPr/>
          <p:nvPr/>
        </p:nvSpPr>
        <p:spPr>
          <a:xfrm>
            <a:off x="2241671" y="5198725"/>
            <a:ext cx="1203600" cy="945000"/>
          </a:xfrm>
          <a:prstGeom prst="wedgeRoundRectCallout">
            <a:avLst>
              <a:gd fmla="val 37501" name="adj1"/>
              <a:gd fmla="val -10450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da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2" name="Google Shape;422;p3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3" name="Google Shape;423;p3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4" name="Google Shape;424;p3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25" name="Google Shape;425;p3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26" name="Google Shape;426;p3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7" name="Google Shape;427;p3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428" name="Google Shape;42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5272" y="34895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1" name="Google Shape;431;p4"/>
          <p:cNvSpPr/>
          <p:nvPr/>
        </p:nvSpPr>
        <p:spPr>
          <a:xfrm>
            <a:off x="4721350" y="3767625"/>
            <a:ext cx="5441100" cy="2489700"/>
          </a:xfrm>
          <a:prstGeom prst="wedgeRoundRectCallout">
            <a:avLst>
              <a:gd fmla="val -50002" name="adj1"/>
              <a:gd fmla="val -11492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ist schlecht weil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Dadurch das Programm unnötig lang wird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 Änderungen immer an mehreren Stellen geändert werden muss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4"/>
          <p:cNvCxnSpPr/>
          <p:nvPr/>
        </p:nvCxnSpPr>
        <p:spPr>
          <a:xfrm>
            <a:off x="2121034" y="15671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33" name="Google Shape;433;p4"/>
          <p:cNvCxnSpPr/>
          <p:nvPr/>
        </p:nvCxnSpPr>
        <p:spPr>
          <a:xfrm>
            <a:off x="2126784" y="2532116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34" name="Google Shape;434;p4"/>
          <p:cNvCxnSpPr/>
          <p:nvPr/>
        </p:nvCxnSpPr>
        <p:spPr>
          <a:xfrm flipH="1">
            <a:off x="2119684" y="503538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35" name="Google Shape;435;p4"/>
          <p:cNvCxnSpPr/>
          <p:nvPr/>
        </p:nvCxnSpPr>
        <p:spPr>
          <a:xfrm flipH="1">
            <a:off x="2102484" y="1628590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36" name="Google Shape;436;p4"/>
          <p:cNvSpPr txBox="1"/>
          <p:nvPr/>
        </p:nvSpPr>
        <p:spPr>
          <a:xfrm>
            <a:off x="1389663" y="1786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Google Shape;437;p4"/>
          <p:cNvCxnSpPr/>
          <p:nvPr/>
        </p:nvCxnSpPr>
        <p:spPr>
          <a:xfrm flipH="1">
            <a:off x="2123334" y="4149490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438" name="Google Shape;43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6797" y="10859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"/>
          <p:cNvSpPr/>
          <p:nvPr/>
        </p:nvSpPr>
        <p:spPr>
          <a:xfrm>
            <a:off x="8394375" y="4555125"/>
            <a:ext cx="3357300" cy="2077800"/>
          </a:xfrm>
          <a:prstGeom prst="wedgeRoundRectCallout">
            <a:avLst>
              <a:gd fmla="val -46437" name="adj1"/>
              <a:gd fmla="val -8513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Gleiche Programmabschnitte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herausziehen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"/>
          <p:cNvSpPr txBox="1"/>
          <p:nvPr>
            <p:ph idx="4294967295" type="ctrTitle"/>
          </p:nvPr>
        </p:nvSpPr>
        <p:spPr>
          <a:xfrm>
            <a:off x="0" y="0"/>
            <a:ext cx="4120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82" name="Google Shape;382;p1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83" name="Google Shape;383;p1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84" name="Google Shape;384;p1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85" name="Google Shape;385;p1"/>
          <p:cNvCxnSpPr/>
          <p:nvPr/>
        </p:nvCxnSpPr>
        <p:spPr>
          <a:xfrm flipH="1">
            <a:off x="6976784" y="2083528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86" name="Google Shape;386;p1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7" name="Google Shape;387;p1"/>
          <p:cNvCxnSpPr/>
          <p:nvPr/>
        </p:nvCxnSpPr>
        <p:spPr>
          <a:xfrm flipH="1">
            <a:off x="6976784" y="3669228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388" name="Google Shape;3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7464" y="1962132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"/>
          <p:cNvSpPr/>
          <p:nvPr/>
        </p:nvSpPr>
        <p:spPr>
          <a:xfrm>
            <a:off x="8150625" y="4460300"/>
            <a:ext cx="3357300" cy="2077800"/>
          </a:xfrm>
          <a:prstGeom prst="wedgeRoundRectCallout">
            <a:avLst>
              <a:gd fmla="val 20893" name="adj1"/>
              <a:gd fmla="val -7478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nur noch einmal schreiben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"/>
          <p:cNvSpPr txBox="1"/>
          <p:nvPr>
            <p:ph idx="4294967295" type="ctrTitle"/>
          </p:nvPr>
        </p:nvSpPr>
        <p:spPr>
          <a:xfrm>
            <a:off x="91775" y="109350"/>
            <a:ext cx="4552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92" name="Google Shape;392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3" name="Google Shape;393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4" name="Google Shape;394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95" name="Google Shape;395;p2"/>
          <p:cNvCxnSpPr/>
          <p:nvPr/>
        </p:nvCxnSpPr>
        <p:spPr>
          <a:xfrm flipH="1">
            <a:off x="7622997" y="2310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96" name="Google Shape;396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7" name="Google Shape;3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52939" y="1962132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eb712a6b4_0_170"/>
          <p:cNvSpPr txBox="1"/>
          <p:nvPr>
            <p:ph idx="4294967295" type="ctrTitle"/>
          </p:nvPr>
        </p:nvSpPr>
        <p:spPr>
          <a:xfrm>
            <a:off x="-1708425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56" name="Google Shape;156;g6eb712a6b4_0_170"/>
          <p:cNvSpPr/>
          <p:nvPr/>
        </p:nvSpPr>
        <p:spPr>
          <a:xfrm>
            <a:off x="87975" y="2162250"/>
            <a:ext cx="3357300" cy="1400400"/>
          </a:xfrm>
          <a:prstGeom prst="wedgeRoundRectCallout">
            <a:avLst>
              <a:gd fmla="val 58884" name="adj1"/>
              <a:gd fmla="val 385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Das Programm wird kürzer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7" name="Google Shape;157;g6eb712a6b4_0_170"/>
          <p:cNvCxnSpPr/>
          <p:nvPr/>
        </p:nvCxnSpPr>
        <p:spPr>
          <a:xfrm>
            <a:off x="5409259" y="824203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8" name="Google Shape;158;g6eb712a6b4_0_170"/>
          <p:cNvCxnSpPr/>
          <p:nvPr/>
        </p:nvCxnSpPr>
        <p:spPr>
          <a:xfrm>
            <a:off x="5399959" y="2580154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9" name="Google Shape;159;g6eb712a6b4_0_170"/>
          <p:cNvCxnSpPr/>
          <p:nvPr/>
        </p:nvCxnSpPr>
        <p:spPr>
          <a:xfrm flipH="1">
            <a:off x="5407909" y="445309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0" name="Google Shape;160;g6eb712a6b4_0_170"/>
          <p:cNvCxnSpPr/>
          <p:nvPr/>
        </p:nvCxnSpPr>
        <p:spPr>
          <a:xfrm flipH="1">
            <a:off x="7622997" y="29860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1" name="Google Shape;161;g6eb712a6b4_0_170"/>
          <p:cNvSpPr txBox="1"/>
          <p:nvPr/>
        </p:nvSpPr>
        <p:spPr>
          <a:xfrm>
            <a:off x="4687138" y="6194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g6eb712a6b4_0_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5272" y="34895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"/>
          <p:cNvSpPr txBox="1"/>
          <p:nvPr>
            <p:ph idx="4294967295" type="ctrTitle"/>
          </p:nvPr>
        </p:nvSpPr>
        <p:spPr>
          <a:xfrm>
            <a:off x="-1708425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41" name="Google Shape;441;p5"/>
          <p:cNvSpPr/>
          <p:nvPr/>
        </p:nvSpPr>
        <p:spPr>
          <a:xfrm>
            <a:off x="617125" y="1167750"/>
            <a:ext cx="2941500" cy="1697700"/>
          </a:xfrm>
          <a:prstGeom prst="wedgeRoundRectCallout">
            <a:avLst>
              <a:gd fmla="val 51952" name="adj1"/>
              <a:gd fmla="val 8029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Gleiche Programmteile werden mehrfach verwendet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2" name="Google Shape;442;p5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3" name="Google Shape;443;p5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4" name="Google Shape;444;p5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5" name="Google Shape;445;p5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46" name="Google Shape;446;p5"/>
          <p:cNvCxnSpPr>
            <a:endCxn id="447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48" name="Google Shape;448;p5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449" name="Google Shape;449;p5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5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5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5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5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3" name="Google Shape;453;p5"/>
          <p:cNvCxnSpPr>
            <a:stCxn id="452" idx="3"/>
            <a:endCxn id="447" idx="1"/>
          </p:cNvCxnSpPr>
          <p:nvPr/>
        </p:nvCxnSpPr>
        <p:spPr>
          <a:xfrm flipH="1" rot="10800000">
            <a:off x="8341000" y="3311663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54" name="Google Shape;454;p5"/>
          <p:cNvCxnSpPr>
            <a:stCxn id="45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455" name="Google Shape;455;p5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56" name="Google Shape;456;p5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57" name="Google Shape;457;p5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58" name="Google Shape;458;p5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59" name="Google Shape;459;p5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0" name="Google Shape;460;p5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61" name="Google Shape;461;p5"/>
          <p:cNvSpPr/>
          <p:nvPr/>
        </p:nvSpPr>
        <p:spPr>
          <a:xfrm>
            <a:off x="6279900" y="3120900"/>
            <a:ext cx="1431000" cy="1062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2" name="Google Shape;46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6147" y="335186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