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3" roundtripDataSignature="AMtx7mjZyTbP8pJFbJuKqYLxnAvUGIM52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customschemas.google.com/relationships/presentationmetadata" Target="metadata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5" name="Google Shape;5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7de30891b9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0" name="Google Shape;90;g7de30891b9_0_6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de30891b9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7" name="Google Shape;107;g7de30891b9_0_1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eb712a6b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8" name="Google Shape;128;g6eb712a6b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de30891b9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6" name="Google Shape;146;g7de30891b9_0_1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7de30891b9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4" name="Google Shape;164;g7de30891b9_0_1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7de30891b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2" name="Google Shape;182;g7de30891b9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7de30891b9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6" name="Google Shape;216;g7de30891b9_0_1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showMasterSp="0">
  <p:cSld name="Titelfolie">
    <p:bg>
      <p:bgPr>
        <a:solidFill>
          <a:schemeClr val="l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6" name="Google Shape;6;p4"/>
          <p:cNvPicPr preferRelativeResize="0"/>
          <p:nvPr/>
        </p:nvPicPr>
        <p:blipFill rotWithShape="1">
          <a:blip r:embed="rId2">
            <a:alphaModFix amt="30000"/>
          </a:blip>
          <a:srcRect b="0" l="0" r="0" t="0"/>
          <a:stretch/>
        </p:blipFill>
        <p:spPr>
          <a:xfrm>
            <a:off x="0" y="-1"/>
            <a:ext cx="1219200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4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4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4"/>
              <p:cNvSpPr/>
              <p:nvPr/>
            </p:nvSpPr>
            <p:spPr>
              <a:xfrm>
                <a:off x="114300" y="4763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10;p4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Google Shape;11;p4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12;p4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rect b="b" l="l" r="r" t="t"/>
                <a:pathLst>
                  <a:path extrusionOk="0" h="1141" w="233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3" name="Google Shape;13;p4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rect b="b" l="l" r="r" t="t"/>
                <a:pathLst>
                  <a:path extrusionOk="0" h="901" w="233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5" name="Google Shape;15;p4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rect b="b" l="l" r="r" t="t"/>
                <a:pathLst>
                  <a:path extrusionOk="0" h="575" w="96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6" name="Google Shape;16;p4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4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4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rect b="b" l="l" r="r" t="t"/>
                <a:pathLst>
                  <a:path extrusionOk="0" h="332" w="266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9" name="Google Shape;19;p4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rect b="b" l="l" r="r" t="t"/>
                <a:pathLst>
                  <a:path extrusionOk="0" h="31" w="34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0" name="Google Shape;20;p4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 cap="flat" cmpd="sng" w="9525">
                <a:solidFill>
                  <a:srgbClr val="FFFFFF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sp>
            <p:nvSpPr>
              <p:cNvPr id="21" name="Google Shape;21;p4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rect b="b" l="l" r="r" t="t"/>
                <a:pathLst>
                  <a:path extrusionOk="0" h="80" w="78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2" name="Google Shape;22;p4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rect b="b" l="l" r="r" t="t"/>
                <a:pathLst>
                  <a:path extrusionOk="0" h="303" w="9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3" name="Google Shape;23;p4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rect b="b" l="l" r="r" t="t"/>
                <a:pathLst>
                  <a:path extrusionOk="0" h="300" w="9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4" name="Google Shape;24;p4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rect b="b" l="l" r="r" t="t"/>
                <a:pathLst>
                  <a:path extrusionOk="0" h="23" w="24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4"/>
              <p:cNvSpPr/>
              <p:nvPr/>
            </p:nvSpPr>
            <p:spPr>
              <a:xfrm>
                <a:off x="133350" y="4662488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4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rect b="b" l="l" r="r" t="t"/>
                <a:pathLst>
                  <a:path extrusionOk="0" h="1135" w="233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7" name="Google Shape;27;p4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4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rect b="b" l="l" r="r" t="t"/>
                <a:pathLst>
                  <a:path extrusionOk="0" h="766" w="54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9" name="Google Shape;29;p4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4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rect b="b" l="l" r="r" t="t"/>
                <a:pathLst>
                  <a:path extrusionOk="0" h="898" w="236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1" name="Google Shape;31;p4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rect b="b" l="l" r="r" t="t"/>
                <a:pathLst>
                  <a:path extrusionOk="0" h="575" w="96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2" name="Google Shape;32;p4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4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4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rect b="b" l="l" r="r" t="t"/>
                <a:pathLst>
                  <a:path extrusionOk="0" h="326" w="263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5" name="Google Shape;35;p4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rect b="b" l="l" r="r" t="t"/>
                <a:pathLst>
                  <a:path extrusionOk="0" h="31" w="33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Google Shape;36;p4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4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rect b="b" l="l" r="r" t="t"/>
                <a:pathLst>
                  <a:path extrusionOk="0" h="323" w="26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8" name="Google Shape;38;p4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rect b="b" l="l" r="r" t="t"/>
                <a:pathLst>
                  <a:path extrusionOk="0" h="32" w="33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4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4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rect b="b" l="l" r="r" t="t"/>
                <a:pathLst>
                  <a:path extrusionOk="0" h="727" w="188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1" name="Google Shape;41;p4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rect b="b" l="l" r="r" t="t"/>
                <a:pathLst>
                  <a:path extrusionOk="0" h="33" w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4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rect b="b" l="l" r="r" t="t"/>
                <a:pathLst>
                  <a:path extrusionOk="0" h="973" w="192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3" name="Google Shape;43;p4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4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rect b="b" l="l" r="r" t="t"/>
                <a:pathLst>
                  <a:path extrusionOk="0" h="1135" w="194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5" name="Google Shape;45;p4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rect b="b" l="l" r="r" t="t"/>
                <a:pathLst>
                  <a:path extrusionOk="0" h="40" w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4"/>
              <p:cNvSpPr/>
              <p:nvPr/>
            </p:nvSpPr>
            <p:spPr>
              <a:xfrm>
                <a:off x="11939587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7" name="Google Shape;47;p4"/>
          <p:cNvSpPr txBox="1"/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 b="0" i="0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" type="body"/>
          </p:nvPr>
        </p:nvSpPr>
        <p:spPr>
          <a:xfrm>
            <a:off x="1141412" y="2249487"/>
            <a:ext cx="9906000" cy="35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38735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371475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3556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3556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39725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-339725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-339725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-339725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49" name="Google Shape;49;p4"/>
          <p:cNvSpPr txBox="1"/>
          <p:nvPr>
            <p:ph idx="10" type="dt"/>
          </p:nvPr>
        </p:nvSpPr>
        <p:spPr>
          <a:xfrm>
            <a:off x="7456921" y="588327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50" name="Google Shape;50;p4"/>
          <p:cNvSpPr txBox="1"/>
          <p:nvPr>
            <p:ph idx="11" type="ftr"/>
          </p:nvPr>
        </p:nvSpPr>
        <p:spPr>
          <a:xfrm>
            <a:off x="1141411" y="5883275"/>
            <a:ext cx="6239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51" name="Google Shape;51;p4"/>
          <p:cNvSpPr txBox="1"/>
          <p:nvPr>
            <p:ph idx="12" type="sldNum"/>
          </p:nvPr>
        </p:nvSpPr>
        <p:spPr>
          <a:xfrm>
            <a:off x="10276321" y="5883274"/>
            <a:ext cx="77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b="0" i="0" sz="1050" u="none" cap="none" strike="noStrik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"/>
          <p:cNvSpPr txBox="1"/>
          <p:nvPr>
            <p:ph idx="4294967295" type="ctrTitle"/>
          </p:nvPr>
        </p:nvSpPr>
        <p:spPr>
          <a:xfrm>
            <a:off x="1876424" y="390850"/>
            <a:ext cx="4705500" cy="257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8" name="Google Shape;58;p1"/>
          <p:cNvSpPr txBox="1"/>
          <p:nvPr>
            <p:ph idx="4294967295" type="subTitle"/>
          </p:nvPr>
        </p:nvSpPr>
        <p:spPr>
          <a:xfrm>
            <a:off x="2550200" y="1975375"/>
            <a:ext cx="3715200" cy="9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de-DE"/>
              <a:t>Spaghetticode vermeiden</a:t>
            </a:r>
            <a:endParaRPr b="0" i="0" sz="24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3323906" y="2668275"/>
            <a:ext cx="2941500" cy="945000"/>
          </a:xfrm>
          <a:prstGeom prst="wedgeRoundRectCallout">
            <a:avLst>
              <a:gd fmla="val -57084" name="adj1"/>
              <a:gd fmla="val 4223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" name="Google Shape;60;p1"/>
          <p:cNvCxnSpPr/>
          <p:nvPr/>
        </p:nvCxnSpPr>
        <p:spPr>
          <a:xfrm>
            <a:off x="8828009" y="1114378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1" name="Google Shape;61;p1"/>
          <p:cNvCxnSpPr/>
          <p:nvPr/>
        </p:nvCxnSpPr>
        <p:spPr>
          <a:xfrm>
            <a:off x="10920334" y="1051378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62" name="Google Shape;62;p1"/>
          <p:cNvSpPr txBox="1"/>
          <p:nvPr/>
        </p:nvSpPr>
        <p:spPr>
          <a:xfrm>
            <a:off x="8124413" y="8921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" name="Google Shape;63;p1"/>
          <p:cNvCxnSpPr/>
          <p:nvPr/>
        </p:nvCxnSpPr>
        <p:spPr>
          <a:xfrm>
            <a:off x="10920334" y="242880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4" name="Google Shape;64;p1"/>
          <p:cNvCxnSpPr/>
          <p:nvPr/>
        </p:nvCxnSpPr>
        <p:spPr>
          <a:xfrm>
            <a:off x="8828009" y="30772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5" name="Google Shape;65;p1"/>
          <p:cNvCxnSpPr/>
          <p:nvPr/>
        </p:nvCxnSpPr>
        <p:spPr>
          <a:xfrm>
            <a:off x="10920334" y="373045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6" name="Google Shape;66;p1"/>
          <p:cNvCxnSpPr/>
          <p:nvPr/>
        </p:nvCxnSpPr>
        <p:spPr>
          <a:xfrm>
            <a:off x="8828009" y="21221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7" name="Google Shape;67;p1"/>
          <p:cNvCxnSpPr/>
          <p:nvPr/>
        </p:nvCxnSpPr>
        <p:spPr>
          <a:xfrm>
            <a:off x="8828009" y="40102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68" name="Google Shape;68;p1"/>
          <p:cNvCxnSpPr/>
          <p:nvPr/>
        </p:nvCxnSpPr>
        <p:spPr>
          <a:xfrm flipH="1" rot="10800000">
            <a:off x="8835350" y="1080325"/>
            <a:ext cx="2073900" cy="897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69" name="Google Shape;69;p1"/>
          <p:cNvCxnSpPr/>
          <p:nvPr/>
        </p:nvCxnSpPr>
        <p:spPr>
          <a:xfrm flipH="1">
            <a:off x="8806175" y="2064150"/>
            <a:ext cx="2112600" cy="77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70" name="Google Shape;70;p1"/>
          <p:cNvCxnSpPr/>
          <p:nvPr/>
        </p:nvCxnSpPr>
        <p:spPr>
          <a:xfrm flipH="1" rot="10800000">
            <a:off x="8837213" y="2430800"/>
            <a:ext cx="2100900" cy="57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71" name="Google Shape;71;p1"/>
          <p:cNvCxnSpPr/>
          <p:nvPr/>
        </p:nvCxnSpPr>
        <p:spPr>
          <a:xfrm flipH="1" rot="10800000">
            <a:off x="8828000" y="3742350"/>
            <a:ext cx="2110200" cy="210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72" name="Google Shape;72;p1"/>
          <p:cNvCxnSpPr/>
          <p:nvPr/>
        </p:nvCxnSpPr>
        <p:spPr>
          <a:xfrm rot="10800000">
            <a:off x="8806175" y="3114425"/>
            <a:ext cx="2112600" cy="280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73" name="Google Shape;73;p1"/>
          <p:cNvCxnSpPr/>
          <p:nvPr/>
        </p:nvCxnSpPr>
        <p:spPr>
          <a:xfrm rot="10800000">
            <a:off x="8831350" y="4040425"/>
            <a:ext cx="2145300" cy="66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74" name="Google Shape;74;p1"/>
          <p:cNvSpPr txBox="1"/>
          <p:nvPr/>
        </p:nvSpPr>
        <p:spPr>
          <a:xfrm>
            <a:off x="7789580" y="165465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UP1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"/>
          <p:cNvSpPr txBox="1"/>
          <p:nvPr/>
        </p:nvSpPr>
        <p:spPr>
          <a:xfrm>
            <a:off x="7773530" y="273060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UP2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7610359" y="3664300"/>
            <a:ext cx="12177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UP3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"/>
          <p:cNvSpPr txBox="1"/>
          <p:nvPr/>
        </p:nvSpPr>
        <p:spPr>
          <a:xfrm>
            <a:off x="10976655" y="89215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UP1: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 txBox="1"/>
          <p:nvPr/>
        </p:nvSpPr>
        <p:spPr>
          <a:xfrm>
            <a:off x="10947355" y="224370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UP2: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 txBox="1"/>
          <p:nvPr/>
        </p:nvSpPr>
        <p:spPr>
          <a:xfrm>
            <a:off x="10909255" y="3492763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UP3: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 txBox="1"/>
          <p:nvPr/>
        </p:nvSpPr>
        <p:spPr>
          <a:xfrm>
            <a:off x="10931405" y="17201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 txBox="1"/>
          <p:nvPr/>
        </p:nvSpPr>
        <p:spPr>
          <a:xfrm>
            <a:off x="10909255" y="31263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"/>
          <p:cNvSpPr txBox="1"/>
          <p:nvPr/>
        </p:nvSpPr>
        <p:spPr>
          <a:xfrm>
            <a:off x="10976655" y="440050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"/>
          <p:cNvSpPr/>
          <p:nvPr/>
        </p:nvSpPr>
        <p:spPr>
          <a:xfrm>
            <a:off x="3482050" y="3761775"/>
            <a:ext cx="3800400" cy="29709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Problem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4369450" y="4084513"/>
            <a:ext cx="2025600" cy="578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Teilproblem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4369450" y="4958013"/>
            <a:ext cx="2025600" cy="5784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Teilproblem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4413800" y="5831513"/>
            <a:ext cx="2025600" cy="578400"/>
          </a:xfrm>
          <a:prstGeom prst="rect">
            <a:avLst/>
          </a:prstGeom>
          <a:solidFill>
            <a:srgbClr val="FF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Teilproblem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7de30891b9_0_64"/>
          <p:cNvSpPr txBox="1"/>
          <p:nvPr>
            <p:ph idx="4294967295" type="ctrTitle"/>
          </p:nvPr>
        </p:nvSpPr>
        <p:spPr>
          <a:xfrm>
            <a:off x="0" y="11425"/>
            <a:ext cx="47055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3" name="Google Shape;93;g7de30891b9_0_64"/>
          <p:cNvSpPr/>
          <p:nvPr/>
        </p:nvSpPr>
        <p:spPr>
          <a:xfrm>
            <a:off x="2721925" y="2514600"/>
            <a:ext cx="4929000" cy="4019400"/>
          </a:xfrm>
          <a:prstGeom prst="wedgeRoundRectCallout">
            <a:avLst>
              <a:gd fmla="val -61163" name="adj1"/>
              <a:gd fmla="val -544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Das Problem: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Teile die auf Förderband 1 ankommen müssen, sobald sie die Lichtschranke  passiert haben, mit dem Schieber auf Förderband 2 verschoben werden, um weiter transportiert zu werden. </a:t>
            </a:r>
            <a:endParaRPr sz="2400">
              <a:solidFill>
                <a:srgbClr val="0000FF"/>
              </a:solidFill>
            </a:endParaRPr>
          </a:p>
        </p:txBody>
      </p:sp>
      <p:sp>
        <p:nvSpPr>
          <p:cNvPr id="94" name="Google Shape;94;g7de30891b9_0_64"/>
          <p:cNvSpPr/>
          <p:nvPr/>
        </p:nvSpPr>
        <p:spPr>
          <a:xfrm>
            <a:off x="4245550" y="1482025"/>
            <a:ext cx="4485300" cy="7812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Förderband 1</a:t>
            </a:r>
            <a:endParaRPr/>
          </a:p>
        </p:txBody>
      </p:sp>
      <p:sp>
        <p:nvSpPr>
          <p:cNvPr id="95" name="Google Shape;95;g7de30891b9_0_64"/>
          <p:cNvSpPr/>
          <p:nvPr/>
        </p:nvSpPr>
        <p:spPr>
          <a:xfrm rot="5400000">
            <a:off x="6946450" y="3266425"/>
            <a:ext cx="2787600" cy="7812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Förderband 2</a:t>
            </a:r>
            <a:endParaRPr/>
          </a:p>
        </p:txBody>
      </p:sp>
      <p:sp>
        <p:nvSpPr>
          <p:cNvPr id="96" name="Google Shape;96;g7de30891b9_0_64"/>
          <p:cNvSpPr/>
          <p:nvPr/>
        </p:nvSpPr>
        <p:spPr>
          <a:xfrm>
            <a:off x="5663425" y="1742450"/>
            <a:ext cx="974100" cy="299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7de30891b9_0_64"/>
          <p:cNvSpPr/>
          <p:nvPr/>
        </p:nvSpPr>
        <p:spPr>
          <a:xfrm>
            <a:off x="8195650" y="3141025"/>
            <a:ext cx="289200" cy="10320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8" name="Google Shape;98;g7de30891b9_0_64"/>
          <p:cNvCxnSpPr/>
          <p:nvPr/>
        </p:nvCxnSpPr>
        <p:spPr>
          <a:xfrm>
            <a:off x="7949650" y="1221600"/>
            <a:ext cx="0" cy="10803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99" name="Google Shape;99;g7de30891b9_0_64"/>
          <p:cNvSpPr txBox="1"/>
          <p:nvPr/>
        </p:nvSpPr>
        <p:spPr>
          <a:xfrm>
            <a:off x="6435250" y="966350"/>
            <a:ext cx="15144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Lichtschranke</a:t>
            </a:r>
            <a:endParaRPr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0" name="Google Shape;100;g7de30891b9_0_64"/>
          <p:cNvSpPr/>
          <p:nvPr/>
        </p:nvSpPr>
        <p:spPr>
          <a:xfrm>
            <a:off x="8045900" y="1327700"/>
            <a:ext cx="578725" cy="77250"/>
          </a:xfrm>
          <a:prstGeom prst="flowChart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7de30891b9_0_64"/>
          <p:cNvSpPr/>
          <p:nvPr/>
        </p:nvSpPr>
        <p:spPr>
          <a:xfrm>
            <a:off x="8045900" y="604275"/>
            <a:ext cx="578700" cy="617400"/>
          </a:xfrm>
          <a:prstGeom prst="rect">
            <a:avLst/>
          </a:prstGeom>
          <a:gradFill>
            <a:gsLst>
              <a:gs pos="0">
                <a:srgbClr val="DDDDDD"/>
              </a:gs>
              <a:gs pos="50000">
                <a:srgbClr val="B7B7B7"/>
              </a:gs>
              <a:gs pos="100000">
                <a:srgbClr val="919191"/>
              </a:gs>
            </a:gsLst>
            <a:lin ang="0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7de30891b9_0_64"/>
          <p:cNvSpPr/>
          <p:nvPr/>
        </p:nvSpPr>
        <p:spPr>
          <a:xfrm>
            <a:off x="8289125" y="1223800"/>
            <a:ext cx="88800" cy="10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7de30891b9_0_64"/>
          <p:cNvSpPr txBox="1"/>
          <p:nvPr/>
        </p:nvSpPr>
        <p:spPr>
          <a:xfrm>
            <a:off x="8624625" y="1126150"/>
            <a:ext cx="12486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Twentieth Century"/>
                <a:ea typeface="Twentieth Century"/>
                <a:cs typeface="Twentieth Century"/>
                <a:sym typeface="Twentieth Century"/>
              </a:rPr>
              <a:t>Schieber</a:t>
            </a:r>
            <a:endParaRPr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04" name="Google Shape;104;g7de30891b9_0_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510" y="4326439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de30891b9_0_119"/>
          <p:cNvSpPr txBox="1"/>
          <p:nvPr>
            <p:ph idx="4294967295" type="ctrTitle"/>
          </p:nvPr>
        </p:nvSpPr>
        <p:spPr>
          <a:xfrm>
            <a:off x="0" y="11425"/>
            <a:ext cx="47055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0" name="Google Shape;110;g7de30891b9_0_119"/>
          <p:cNvSpPr/>
          <p:nvPr/>
        </p:nvSpPr>
        <p:spPr>
          <a:xfrm>
            <a:off x="1147800" y="1323350"/>
            <a:ext cx="3800400" cy="2019300"/>
          </a:xfrm>
          <a:prstGeom prst="wedgeRoundRectCallout">
            <a:avLst>
              <a:gd fmla="val 35590" name="adj1"/>
              <a:gd fmla="val 6559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Die Aufgabe wird in Teilaufgaben zerlegt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=&gt; Top Down Design</a:t>
            </a:r>
            <a:endParaRPr sz="2400">
              <a:solidFill>
                <a:srgbClr val="0000FF"/>
              </a:solidFill>
            </a:endParaRPr>
          </a:p>
        </p:txBody>
      </p:sp>
      <p:sp>
        <p:nvSpPr>
          <p:cNvPr id="111" name="Google Shape;111;g7de30891b9_0_119"/>
          <p:cNvSpPr/>
          <p:nvPr/>
        </p:nvSpPr>
        <p:spPr>
          <a:xfrm>
            <a:off x="6322000" y="1062925"/>
            <a:ext cx="4485300" cy="7812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Förderband 1</a:t>
            </a:r>
            <a:endParaRPr/>
          </a:p>
        </p:txBody>
      </p:sp>
      <p:sp>
        <p:nvSpPr>
          <p:cNvPr id="112" name="Google Shape;112;g7de30891b9_0_119"/>
          <p:cNvSpPr/>
          <p:nvPr/>
        </p:nvSpPr>
        <p:spPr>
          <a:xfrm rot="5400000">
            <a:off x="9022900" y="2847325"/>
            <a:ext cx="2787600" cy="781200"/>
          </a:xfrm>
          <a:prstGeom prst="rect">
            <a:avLst/>
          </a:prstGeom>
          <a:solidFill>
            <a:srgbClr val="FFE5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Förderband 2</a:t>
            </a:r>
            <a:endParaRPr/>
          </a:p>
        </p:txBody>
      </p:sp>
      <p:sp>
        <p:nvSpPr>
          <p:cNvPr id="113" name="Google Shape;113;g7de30891b9_0_119"/>
          <p:cNvSpPr/>
          <p:nvPr/>
        </p:nvSpPr>
        <p:spPr>
          <a:xfrm>
            <a:off x="7739875" y="1323350"/>
            <a:ext cx="974100" cy="299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7de30891b9_0_119"/>
          <p:cNvSpPr/>
          <p:nvPr/>
        </p:nvSpPr>
        <p:spPr>
          <a:xfrm>
            <a:off x="10272100" y="2721925"/>
            <a:ext cx="289200" cy="10320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5" name="Google Shape;115;g7de30891b9_0_119"/>
          <p:cNvCxnSpPr/>
          <p:nvPr/>
        </p:nvCxnSpPr>
        <p:spPr>
          <a:xfrm>
            <a:off x="10026100" y="802500"/>
            <a:ext cx="0" cy="10803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116" name="Google Shape;116;g7de30891b9_0_119"/>
          <p:cNvSpPr txBox="1"/>
          <p:nvPr/>
        </p:nvSpPr>
        <p:spPr>
          <a:xfrm>
            <a:off x="8511700" y="547250"/>
            <a:ext cx="15144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Lichtschranke</a:t>
            </a:r>
            <a:endParaRPr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" name="Google Shape;117;g7de30891b9_0_119"/>
          <p:cNvSpPr/>
          <p:nvPr/>
        </p:nvSpPr>
        <p:spPr>
          <a:xfrm>
            <a:off x="10122350" y="908600"/>
            <a:ext cx="578725" cy="77250"/>
          </a:xfrm>
          <a:prstGeom prst="flowChartProcess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7de30891b9_0_119"/>
          <p:cNvSpPr/>
          <p:nvPr/>
        </p:nvSpPr>
        <p:spPr>
          <a:xfrm>
            <a:off x="10122350" y="185175"/>
            <a:ext cx="578700" cy="617400"/>
          </a:xfrm>
          <a:prstGeom prst="rect">
            <a:avLst/>
          </a:prstGeom>
          <a:gradFill>
            <a:gsLst>
              <a:gs pos="0">
                <a:srgbClr val="DDDDDD"/>
              </a:gs>
              <a:gs pos="50000">
                <a:srgbClr val="B7B7B7"/>
              </a:gs>
              <a:gs pos="100000">
                <a:srgbClr val="919191"/>
              </a:gs>
            </a:gsLst>
            <a:lin ang="0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7de30891b9_0_119"/>
          <p:cNvSpPr/>
          <p:nvPr/>
        </p:nvSpPr>
        <p:spPr>
          <a:xfrm>
            <a:off x="10365575" y="804700"/>
            <a:ext cx="88800" cy="10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7de30891b9_0_119"/>
          <p:cNvSpPr txBox="1"/>
          <p:nvPr/>
        </p:nvSpPr>
        <p:spPr>
          <a:xfrm>
            <a:off x="10701075" y="707050"/>
            <a:ext cx="12486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Twentieth Century"/>
                <a:ea typeface="Twentieth Century"/>
                <a:cs typeface="Twentieth Century"/>
                <a:sym typeface="Twentieth Century"/>
              </a:rPr>
              <a:t>Schieber</a:t>
            </a:r>
            <a:endParaRPr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1" name="Google Shape;121;g7de30891b9_0_119"/>
          <p:cNvSpPr/>
          <p:nvPr/>
        </p:nvSpPr>
        <p:spPr>
          <a:xfrm>
            <a:off x="5709950" y="2079925"/>
            <a:ext cx="3800400" cy="29709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Programm: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2" name="Google Shape;122;g7de30891b9_0_119"/>
          <p:cNvSpPr/>
          <p:nvPr/>
        </p:nvSpPr>
        <p:spPr>
          <a:xfrm>
            <a:off x="6597350" y="2402663"/>
            <a:ext cx="2025600" cy="578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3" name="Google Shape;123;g7de30891b9_0_119"/>
          <p:cNvSpPr/>
          <p:nvPr/>
        </p:nvSpPr>
        <p:spPr>
          <a:xfrm>
            <a:off x="6597350" y="3276163"/>
            <a:ext cx="2025600" cy="5784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4" name="Google Shape;124;g7de30891b9_0_119"/>
          <p:cNvSpPr/>
          <p:nvPr/>
        </p:nvSpPr>
        <p:spPr>
          <a:xfrm>
            <a:off x="6641700" y="4149663"/>
            <a:ext cx="2025600" cy="578400"/>
          </a:xfrm>
          <a:prstGeom prst="rect">
            <a:avLst/>
          </a:prstGeom>
          <a:solidFill>
            <a:srgbClr val="FF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25" name="Google Shape;125;g7de30891b9_0_1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70735" y="385456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6eb712a6b4_0_0"/>
          <p:cNvSpPr txBox="1"/>
          <p:nvPr>
            <p:ph idx="4294967295" type="ctrTitle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31" name="Google Shape;131;g6eb712a6b4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32272" y="705589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g6eb712a6b4_0_0"/>
          <p:cNvSpPr/>
          <p:nvPr/>
        </p:nvSpPr>
        <p:spPr>
          <a:xfrm>
            <a:off x="108300" y="3442300"/>
            <a:ext cx="4044600" cy="2691900"/>
          </a:xfrm>
          <a:prstGeom prst="wedgeRoundRectCallout">
            <a:avLst>
              <a:gd fmla="val 25979" name="adj1"/>
              <a:gd fmla="val -6040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Der erste Programmentwurf: Im Programm stehen alle Teilaufgaben nacheinander aufgereiht</a:t>
            </a:r>
            <a:endParaRPr b="0" i="0" sz="2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3" name="Google Shape;133;g6eb712a6b4_0_0"/>
          <p:cNvCxnSpPr/>
          <p:nvPr/>
        </p:nvCxnSpPr>
        <p:spPr>
          <a:xfrm>
            <a:off x="5394184" y="87378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34" name="Google Shape;134;g6eb712a6b4_0_0"/>
          <p:cNvCxnSpPr/>
          <p:nvPr/>
        </p:nvCxnSpPr>
        <p:spPr>
          <a:xfrm>
            <a:off x="5394184" y="103210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35" name="Google Shape;135;g6eb712a6b4_0_0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6" name="Google Shape;136;g6eb712a6b4_0_0"/>
          <p:cNvCxnSpPr/>
          <p:nvPr/>
        </p:nvCxnSpPr>
        <p:spPr>
          <a:xfrm>
            <a:off x="5394184" y="293035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37" name="Google Shape;137;g6eb712a6b4_0_0"/>
          <p:cNvCxnSpPr/>
          <p:nvPr/>
        </p:nvCxnSpPr>
        <p:spPr>
          <a:xfrm>
            <a:off x="5394184" y="393355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38" name="Google Shape;138;g6eb712a6b4_0_0"/>
          <p:cNvCxnSpPr/>
          <p:nvPr/>
        </p:nvCxnSpPr>
        <p:spPr>
          <a:xfrm>
            <a:off x="5394184" y="481075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39" name="Google Shape;139;g6eb712a6b4_0_0"/>
          <p:cNvCxnSpPr/>
          <p:nvPr/>
        </p:nvCxnSpPr>
        <p:spPr>
          <a:xfrm>
            <a:off x="5394184" y="20353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40" name="Google Shape;140;g6eb712a6b4_0_0"/>
          <p:cNvCxnSpPr/>
          <p:nvPr/>
        </p:nvCxnSpPr>
        <p:spPr>
          <a:xfrm>
            <a:off x="5394184" y="581395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41" name="Google Shape;141;g6eb712a6b4_0_0"/>
          <p:cNvSpPr/>
          <p:nvPr/>
        </p:nvSpPr>
        <p:spPr>
          <a:xfrm>
            <a:off x="5663900" y="1244488"/>
            <a:ext cx="2025600" cy="578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2" name="Google Shape;142;g6eb712a6b4_0_0"/>
          <p:cNvSpPr/>
          <p:nvPr/>
        </p:nvSpPr>
        <p:spPr>
          <a:xfrm>
            <a:off x="5663900" y="3048038"/>
            <a:ext cx="2025600" cy="5784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3" name="Google Shape;143;g6eb712a6b4_0_0"/>
          <p:cNvSpPr/>
          <p:nvPr/>
        </p:nvSpPr>
        <p:spPr>
          <a:xfrm>
            <a:off x="5663900" y="4851588"/>
            <a:ext cx="2025600" cy="578400"/>
          </a:xfrm>
          <a:prstGeom prst="rect">
            <a:avLst/>
          </a:prstGeom>
          <a:solidFill>
            <a:srgbClr val="FF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7de30891b9_0_146"/>
          <p:cNvSpPr txBox="1"/>
          <p:nvPr>
            <p:ph idx="4294967295" type="ctrTitle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49" name="Google Shape;149;g7de30891b9_0_1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32272" y="705589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g7de30891b9_0_146"/>
          <p:cNvSpPr/>
          <p:nvPr/>
        </p:nvSpPr>
        <p:spPr>
          <a:xfrm>
            <a:off x="108301" y="3442300"/>
            <a:ext cx="3267600" cy="945000"/>
          </a:xfrm>
          <a:prstGeom prst="wedgeRoundRectCallout">
            <a:avLst>
              <a:gd fmla="val 37501" name="adj1"/>
              <a:gd fmla="val -10450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Hilfe!! Ein Spaghetti</a:t>
            </a:r>
            <a:endParaRPr b="0" i="0" sz="2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1" name="Google Shape;151;g7de30891b9_0_146"/>
          <p:cNvCxnSpPr/>
          <p:nvPr/>
        </p:nvCxnSpPr>
        <p:spPr>
          <a:xfrm>
            <a:off x="5394184" y="87378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52" name="Google Shape;152;g7de30891b9_0_146"/>
          <p:cNvCxnSpPr/>
          <p:nvPr/>
        </p:nvCxnSpPr>
        <p:spPr>
          <a:xfrm>
            <a:off x="5394184" y="103210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53" name="Google Shape;153;g7de30891b9_0_146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4" name="Google Shape;154;g7de30891b9_0_146"/>
          <p:cNvCxnSpPr/>
          <p:nvPr/>
        </p:nvCxnSpPr>
        <p:spPr>
          <a:xfrm>
            <a:off x="5394184" y="293035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55" name="Google Shape;155;g7de30891b9_0_146"/>
          <p:cNvCxnSpPr/>
          <p:nvPr/>
        </p:nvCxnSpPr>
        <p:spPr>
          <a:xfrm>
            <a:off x="5394184" y="393355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56" name="Google Shape;156;g7de30891b9_0_146"/>
          <p:cNvCxnSpPr/>
          <p:nvPr/>
        </p:nvCxnSpPr>
        <p:spPr>
          <a:xfrm>
            <a:off x="5394184" y="481075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57" name="Google Shape;157;g7de30891b9_0_146"/>
          <p:cNvCxnSpPr/>
          <p:nvPr/>
        </p:nvCxnSpPr>
        <p:spPr>
          <a:xfrm>
            <a:off x="5394184" y="20353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58" name="Google Shape;158;g7de30891b9_0_146"/>
          <p:cNvCxnSpPr/>
          <p:nvPr/>
        </p:nvCxnSpPr>
        <p:spPr>
          <a:xfrm>
            <a:off x="5394184" y="581395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59" name="Google Shape;159;g7de30891b9_0_146"/>
          <p:cNvSpPr/>
          <p:nvPr/>
        </p:nvSpPr>
        <p:spPr>
          <a:xfrm>
            <a:off x="5663900" y="1244488"/>
            <a:ext cx="2025600" cy="578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0" name="Google Shape;160;g7de30891b9_0_146"/>
          <p:cNvSpPr/>
          <p:nvPr/>
        </p:nvSpPr>
        <p:spPr>
          <a:xfrm>
            <a:off x="5663900" y="3048038"/>
            <a:ext cx="2025600" cy="5784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1" name="Google Shape;161;g7de30891b9_0_146"/>
          <p:cNvSpPr/>
          <p:nvPr/>
        </p:nvSpPr>
        <p:spPr>
          <a:xfrm>
            <a:off x="5663900" y="4851588"/>
            <a:ext cx="2025600" cy="578400"/>
          </a:xfrm>
          <a:prstGeom prst="rect">
            <a:avLst/>
          </a:prstGeom>
          <a:solidFill>
            <a:srgbClr val="FF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7de30891b9_0_163"/>
          <p:cNvSpPr txBox="1"/>
          <p:nvPr>
            <p:ph idx="4294967295" type="ctrTitle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67" name="Google Shape;167;g7de30891b9_0_1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32272" y="705589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7de30891b9_0_163"/>
          <p:cNvSpPr/>
          <p:nvPr/>
        </p:nvSpPr>
        <p:spPr>
          <a:xfrm>
            <a:off x="89250" y="3404200"/>
            <a:ext cx="4806600" cy="2901300"/>
          </a:xfrm>
          <a:prstGeom prst="wedgeRoundRectCallout">
            <a:avLst>
              <a:gd fmla="val 23050" name="adj1"/>
              <a:gd fmla="val -5636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Nachteile: </a:t>
            </a:r>
            <a:endParaRPr sz="2400">
              <a:solidFill>
                <a:srgbClr val="0000FF"/>
              </a:solidFill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Char char="●"/>
            </a:pPr>
            <a:r>
              <a:rPr lang="de-DE" sz="2400">
                <a:solidFill>
                  <a:srgbClr val="0000FF"/>
                </a:solidFill>
              </a:rPr>
              <a:t>Das Programm wird schell unübersichtlich</a:t>
            </a:r>
            <a:endParaRPr sz="2400">
              <a:solidFill>
                <a:srgbClr val="0000FF"/>
              </a:solidFill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Char char="●"/>
            </a:pPr>
            <a:r>
              <a:rPr lang="de-DE" sz="2400">
                <a:solidFill>
                  <a:srgbClr val="0000FF"/>
                </a:solidFill>
              </a:rPr>
              <a:t>Teamwork ist nicht mehr möglich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solidFill>
                  <a:srgbClr val="0000FF"/>
                </a:solidFill>
              </a:rPr>
              <a:t>=&gt; Auch das Programm muss modularisiert werden</a:t>
            </a:r>
            <a:endParaRPr sz="2400">
              <a:solidFill>
                <a:srgbClr val="0000FF"/>
              </a:solidFill>
            </a:endParaRPr>
          </a:p>
        </p:txBody>
      </p:sp>
      <p:cxnSp>
        <p:nvCxnSpPr>
          <p:cNvPr id="169" name="Google Shape;169;g7de30891b9_0_163"/>
          <p:cNvCxnSpPr/>
          <p:nvPr/>
        </p:nvCxnSpPr>
        <p:spPr>
          <a:xfrm>
            <a:off x="5394184" y="87378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0" name="Google Shape;170;g7de30891b9_0_163"/>
          <p:cNvCxnSpPr/>
          <p:nvPr/>
        </p:nvCxnSpPr>
        <p:spPr>
          <a:xfrm>
            <a:off x="5394184" y="103210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1" name="Google Shape;171;g7de30891b9_0_163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2" name="Google Shape;172;g7de30891b9_0_163"/>
          <p:cNvCxnSpPr/>
          <p:nvPr/>
        </p:nvCxnSpPr>
        <p:spPr>
          <a:xfrm>
            <a:off x="5394184" y="293035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3" name="Google Shape;173;g7de30891b9_0_163"/>
          <p:cNvCxnSpPr/>
          <p:nvPr/>
        </p:nvCxnSpPr>
        <p:spPr>
          <a:xfrm>
            <a:off x="5394184" y="393355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4" name="Google Shape;174;g7de30891b9_0_163"/>
          <p:cNvCxnSpPr/>
          <p:nvPr/>
        </p:nvCxnSpPr>
        <p:spPr>
          <a:xfrm>
            <a:off x="5394184" y="481075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5" name="Google Shape;175;g7de30891b9_0_163"/>
          <p:cNvCxnSpPr/>
          <p:nvPr/>
        </p:nvCxnSpPr>
        <p:spPr>
          <a:xfrm>
            <a:off x="5394184" y="20353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6" name="Google Shape;176;g7de30891b9_0_163"/>
          <p:cNvCxnSpPr/>
          <p:nvPr/>
        </p:nvCxnSpPr>
        <p:spPr>
          <a:xfrm>
            <a:off x="5394184" y="581395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77" name="Google Shape;177;g7de30891b9_0_163"/>
          <p:cNvSpPr/>
          <p:nvPr/>
        </p:nvSpPr>
        <p:spPr>
          <a:xfrm>
            <a:off x="5663900" y="1244488"/>
            <a:ext cx="2025600" cy="578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8" name="Google Shape;178;g7de30891b9_0_163"/>
          <p:cNvSpPr/>
          <p:nvPr/>
        </p:nvSpPr>
        <p:spPr>
          <a:xfrm>
            <a:off x="5663900" y="3048038"/>
            <a:ext cx="2025600" cy="5784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9" name="Google Shape;179;g7de30891b9_0_163"/>
          <p:cNvSpPr/>
          <p:nvPr/>
        </p:nvSpPr>
        <p:spPr>
          <a:xfrm>
            <a:off x="5663900" y="4851588"/>
            <a:ext cx="2025600" cy="578400"/>
          </a:xfrm>
          <a:prstGeom prst="rect">
            <a:avLst/>
          </a:prstGeom>
          <a:solidFill>
            <a:srgbClr val="FF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7de30891b9_0_8"/>
          <p:cNvSpPr txBox="1"/>
          <p:nvPr>
            <p:ph idx="4294967295" type="ctrTitle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5" name="Google Shape;185;g7de30891b9_0_8"/>
          <p:cNvSpPr/>
          <p:nvPr/>
        </p:nvSpPr>
        <p:spPr>
          <a:xfrm>
            <a:off x="108300" y="3442300"/>
            <a:ext cx="3267600" cy="1882200"/>
          </a:xfrm>
          <a:prstGeom prst="wedgeRoundRectCallout">
            <a:avLst>
              <a:gd fmla="val 107010" name="adj1"/>
              <a:gd fmla="val 6973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Die Teilaufgaben werden in Unterprogramme ausgelagert</a:t>
            </a:r>
            <a:endParaRPr b="0" i="0" sz="2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g7de30891b9_0_8"/>
          <p:cNvCxnSpPr/>
          <p:nvPr/>
        </p:nvCxnSpPr>
        <p:spPr>
          <a:xfrm>
            <a:off x="5394184" y="1027578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7" name="Google Shape;187;g7de30891b9_0_8"/>
          <p:cNvCxnSpPr/>
          <p:nvPr/>
        </p:nvCxnSpPr>
        <p:spPr>
          <a:xfrm>
            <a:off x="7486509" y="964578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88" name="Google Shape;188;g7de30891b9_0_8"/>
          <p:cNvSpPr txBox="1"/>
          <p:nvPr/>
        </p:nvSpPr>
        <p:spPr>
          <a:xfrm>
            <a:off x="4690588" y="805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Google Shape;189;g7de30891b9_0_8"/>
          <p:cNvCxnSpPr/>
          <p:nvPr/>
        </p:nvCxnSpPr>
        <p:spPr>
          <a:xfrm>
            <a:off x="7486509" y="234200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0" name="Google Shape;190;g7de30891b9_0_8"/>
          <p:cNvCxnSpPr/>
          <p:nvPr/>
        </p:nvCxnSpPr>
        <p:spPr>
          <a:xfrm>
            <a:off x="5394184" y="29904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1" name="Google Shape;191;g7de30891b9_0_8"/>
          <p:cNvCxnSpPr/>
          <p:nvPr/>
        </p:nvCxnSpPr>
        <p:spPr>
          <a:xfrm>
            <a:off x="7486509" y="364365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2" name="Google Shape;192;g7de30891b9_0_8"/>
          <p:cNvCxnSpPr/>
          <p:nvPr/>
        </p:nvCxnSpPr>
        <p:spPr>
          <a:xfrm>
            <a:off x="5394184" y="20353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3" name="Google Shape;193;g7de30891b9_0_8"/>
          <p:cNvCxnSpPr/>
          <p:nvPr/>
        </p:nvCxnSpPr>
        <p:spPr>
          <a:xfrm>
            <a:off x="5394184" y="39234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94" name="Google Shape;194;g7de30891b9_0_8"/>
          <p:cNvCxnSpPr/>
          <p:nvPr/>
        </p:nvCxnSpPr>
        <p:spPr>
          <a:xfrm flipH="1" rot="10800000">
            <a:off x="5401525" y="993525"/>
            <a:ext cx="2073900" cy="897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95" name="Google Shape;195;g7de30891b9_0_8"/>
          <p:cNvCxnSpPr/>
          <p:nvPr/>
        </p:nvCxnSpPr>
        <p:spPr>
          <a:xfrm flipH="1">
            <a:off x="5372350" y="1977350"/>
            <a:ext cx="2112600" cy="77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96" name="Google Shape;196;g7de30891b9_0_8"/>
          <p:cNvCxnSpPr/>
          <p:nvPr/>
        </p:nvCxnSpPr>
        <p:spPr>
          <a:xfrm flipH="1" rot="10800000">
            <a:off x="5403388" y="2344000"/>
            <a:ext cx="2100900" cy="57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97" name="Google Shape;197;g7de30891b9_0_8"/>
          <p:cNvCxnSpPr/>
          <p:nvPr/>
        </p:nvCxnSpPr>
        <p:spPr>
          <a:xfrm flipH="1" rot="10800000">
            <a:off x="5394175" y="3655550"/>
            <a:ext cx="2110200" cy="210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98" name="Google Shape;198;g7de30891b9_0_8"/>
          <p:cNvCxnSpPr/>
          <p:nvPr/>
        </p:nvCxnSpPr>
        <p:spPr>
          <a:xfrm rot="10800000">
            <a:off x="5372350" y="3027625"/>
            <a:ext cx="2112600" cy="280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99" name="Google Shape;199;g7de30891b9_0_8"/>
          <p:cNvCxnSpPr/>
          <p:nvPr/>
        </p:nvCxnSpPr>
        <p:spPr>
          <a:xfrm rot="10800000">
            <a:off x="5397525" y="3953625"/>
            <a:ext cx="2145300" cy="66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200" name="Google Shape;200;g7de30891b9_0_8"/>
          <p:cNvSpPr txBox="1"/>
          <p:nvPr/>
        </p:nvSpPr>
        <p:spPr>
          <a:xfrm>
            <a:off x="3876673" y="1567850"/>
            <a:ext cx="1510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lichtschranke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7de30891b9_0_8"/>
          <p:cNvSpPr txBox="1"/>
          <p:nvPr/>
        </p:nvSpPr>
        <p:spPr>
          <a:xfrm>
            <a:off x="3860625" y="2643800"/>
            <a:ext cx="1510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warte100ms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7de30891b9_0_8"/>
          <p:cNvSpPr txBox="1"/>
          <p:nvPr/>
        </p:nvSpPr>
        <p:spPr>
          <a:xfrm>
            <a:off x="4176534" y="3577500"/>
            <a:ext cx="12177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schieber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g7de30891b9_0_8"/>
          <p:cNvSpPr txBox="1"/>
          <p:nvPr/>
        </p:nvSpPr>
        <p:spPr>
          <a:xfrm>
            <a:off x="7542823" y="805350"/>
            <a:ext cx="1544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lichtschranke</a:t>
            </a:r>
            <a:r>
              <a:rPr lang="de-DE"/>
              <a:t>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7de30891b9_0_8"/>
          <p:cNvSpPr txBox="1"/>
          <p:nvPr/>
        </p:nvSpPr>
        <p:spPr>
          <a:xfrm>
            <a:off x="7513524" y="2156900"/>
            <a:ext cx="13494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warte100ms</a:t>
            </a:r>
            <a:r>
              <a:rPr lang="de-DE"/>
              <a:t>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7de30891b9_0_8"/>
          <p:cNvSpPr txBox="1"/>
          <p:nvPr/>
        </p:nvSpPr>
        <p:spPr>
          <a:xfrm>
            <a:off x="7475430" y="3405963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schieber</a:t>
            </a:r>
            <a:r>
              <a:rPr lang="de-DE"/>
              <a:t>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7de30891b9_0_8"/>
          <p:cNvSpPr txBox="1"/>
          <p:nvPr/>
        </p:nvSpPr>
        <p:spPr>
          <a:xfrm>
            <a:off x="7497580" y="16333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7de30891b9_0_8"/>
          <p:cNvSpPr txBox="1"/>
          <p:nvPr/>
        </p:nvSpPr>
        <p:spPr>
          <a:xfrm>
            <a:off x="7475430" y="30395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7de30891b9_0_8"/>
          <p:cNvSpPr txBox="1"/>
          <p:nvPr/>
        </p:nvSpPr>
        <p:spPr>
          <a:xfrm>
            <a:off x="7542830" y="431370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7de30891b9_0_8"/>
          <p:cNvSpPr/>
          <p:nvPr/>
        </p:nvSpPr>
        <p:spPr>
          <a:xfrm>
            <a:off x="8826450" y="1027563"/>
            <a:ext cx="2025600" cy="578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10" name="Google Shape;210;g7de30891b9_0_8"/>
          <p:cNvSpPr/>
          <p:nvPr/>
        </p:nvSpPr>
        <p:spPr>
          <a:xfrm>
            <a:off x="8800550" y="2469638"/>
            <a:ext cx="2025600" cy="5784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11" name="Google Shape;211;g7de30891b9_0_8"/>
          <p:cNvSpPr/>
          <p:nvPr/>
        </p:nvSpPr>
        <p:spPr>
          <a:xfrm>
            <a:off x="8826450" y="3911713"/>
            <a:ext cx="2025600" cy="578400"/>
          </a:xfrm>
          <a:prstGeom prst="rect">
            <a:avLst/>
          </a:prstGeom>
          <a:solidFill>
            <a:srgbClr val="FF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212" name="Google Shape;212;g7de30891b9_0_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66822" y="44455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g7de30891b9_0_8"/>
          <p:cNvSpPr/>
          <p:nvPr/>
        </p:nvSpPr>
        <p:spPr>
          <a:xfrm>
            <a:off x="409575" y="409575"/>
            <a:ext cx="3514800" cy="2618100"/>
          </a:xfrm>
          <a:prstGeom prst="verticalScroll">
            <a:avLst>
              <a:gd fmla="val 12500" name="adj"/>
            </a:avLst>
          </a:prstGeom>
          <a:solidFill>
            <a:srgbClr val="FFD966"/>
          </a:solidFill>
          <a:ln cap="flat" cmpd="sng" w="1905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main: 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    	bl initialisiere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schleife: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lichtschranke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warte100ms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schieber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 schleife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7de30891b9_0_184"/>
          <p:cNvSpPr txBox="1"/>
          <p:nvPr>
            <p:ph idx="4294967295" type="ctrTitle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b="0" i="0" lang="de-DE" sz="36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b="0" i="0" sz="3600" u="none" cap="none" strike="noStrik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19" name="Google Shape;219;g7de30891b9_0_184"/>
          <p:cNvSpPr/>
          <p:nvPr/>
        </p:nvSpPr>
        <p:spPr>
          <a:xfrm>
            <a:off x="2184750" y="4856400"/>
            <a:ext cx="3267600" cy="1882200"/>
          </a:xfrm>
          <a:prstGeom prst="wedgeRoundRectCallout">
            <a:avLst>
              <a:gd fmla="val -57395" name="adj1"/>
              <a:gd fmla="val -1349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Das Hauptprogramm wird einfach und verständlich</a:t>
            </a:r>
            <a:endParaRPr b="0" i="0" sz="2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0" name="Google Shape;220;g7de30891b9_0_184"/>
          <p:cNvCxnSpPr/>
          <p:nvPr/>
        </p:nvCxnSpPr>
        <p:spPr>
          <a:xfrm>
            <a:off x="5394184" y="1027578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1" name="Google Shape;221;g7de30891b9_0_184"/>
          <p:cNvCxnSpPr/>
          <p:nvPr/>
        </p:nvCxnSpPr>
        <p:spPr>
          <a:xfrm>
            <a:off x="7486509" y="964578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22" name="Google Shape;222;g7de30891b9_0_184"/>
          <p:cNvSpPr txBox="1"/>
          <p:nvPr/>
        </p:nvSpPr>
        <p:spPr>
          <a:xfrm>
            <a:off x="4690588" y="805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g7de30891b9_0_184"/>
          <p:cNvCxnSpPr/>
          <p:nvPr/>
        </p:nvCxnSpPr>
        <p:spPr>
          <a:xfrm>
            <a:off x="7486509" y="234200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38761D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4" name="Google Shape;224;g7de30891b9_0_184"/>
          <p:cNvCxnSpPr/>
          <p:nvPr/>
        </p:nvCxnSpPr>
        <p:spPr>
          <a:xfrm>
            <a:off x="5394184" y="29904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5" name="Google Shape;225;g7de30891b9_0_184"/>
          <p:cNvCxnSpPr/>
          <p:nvPr/>
        </p:nvCxnSpPr>
        <p:spPr>
          <a:xfrm>
            <a:off x="7486509" y="3643653"/>
            <a:ext cx="0" cy="1003200"/>
          </a:xfrm>
          <a:prstGeom prst="straightConnector1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6" name="Google Shape;226;g7de30891b9_0_184"/>
          <p:cNvCxnSpPr/>
          <p:nvPr/>
        </p:nvCxnSpPr>
        <p:spPr>
          <a:xfrm>
            <a:off x="5394184" y="20353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7" name="Google Shape;227;g7de30891b9_0_184"/>
          <p:cNvCxnSpPr/>
          <p:nvPr/>
        </p:nvCxnSpPr>
        <p:spPr>
          <a:xfrm>
            <a:off x="5394184" y="3923403"/>
            <a:ext cx="0" cy="8772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28" name="Google Shape;228;g7de30891b9_0_184"/>
          <p:cNvCxnSpPr/>
          <p:nvPr/>
        </p:nvCxnSpPr>
        <p:spPr>
          <a:xfrm flipH="1" rot="10800000">
            <a:off x="5401525" y="993525"/>
            <a:ext cx="2073900" cy="897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229" name="Google Shape;229;g7de30891b9_0_184"/>
          <p:cNvCxnSpPr/>
          <p:nvPr/>
        </p:nvCxnSpPr>
        <p:spPr>
          <a:xfrm flipH="1">
            <a:off x="5372350" y="1977350"/>
            <a:ext cx="2112600" cy="77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230" name="Google Shape;230;g7de30891b9_0_184"/>
          <p:cNvCxnSpPr/>
          <p:nvPr/>
        </p:nvCxnSpPr>
        <p:spPr>
          <a:xfrm flipH="1" rot="10800000">
            <a:off x="5403388" y="2344000"/>
            <a:ext cx="2100900" cy="5784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231" name="Google Shape;231;g7de30891b9_0_184"/>
          <p:cNvCxnSpPr/>
          <p:nvPr/>
        </p:nvCxnSpPr>
        <p:spPr>
          <a:xfrm flipH="1" rot="10800000">
            <a:off x="5394175" y="3655550"/>
            <a:ext cx="2110200" cy="210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232" name="Google Shape;232;g7de30891b9_0_184"/>
          <p:cNvCxnSpPr/>
          <p:nvPr/>
        </p:nvCxnSpPr>
        <p:spPr>
          <a:xfrm rot="10800000">
            <a:off x="5372350" y="3027625"/>
            <a:ext cx="2112600" cy="280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233" name="Google Shape;233;g7de30891b9_0_184"/>
          <p:cNvCxnSpPr/>
          <p:nvPr/>
        </p:nvCxnSpPr>
        <p:spPr>
          <a:xfrm rot="10800000">
            <a:off x="5397525" y="3953625"/>
            <a:ext cx="2145300" cy="666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234" name="Google Shape;234;g7de30891b9_0_184"/>
          <p:cNvSpPr txBox="1"/>
          <p:nvPr/>
        </p:nvSpPr>
        <p:spPr>
          <a:xfrm>
            <a:off x="3876673" y="1567850"/>
            <a:ext cx="1510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lichtschranke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g7de30891b9_0_184"/>
          <p:cNvSpPr txBox="1"/>
          <p:nvPr/>
        </p:nvSpPr>
        <p:spPr>
          <a:xfrm>
            <a:off x="3860625" y="2643800"/>
            <a:ext cx="15102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warte100ms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g7de30891b9_0_184"/>
          <p:cNvSpPr txBox="1"/>
          <p:nvPr/>
        </p:nvSpPr>
        <p:spPr>
          <a:xfrm>
            <a:off x="4176534" y="3577500"/>
            <a:ext cx="12177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schieber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g7de30891b9_0_184"/>
          <p:cNvSpPr txBox="1"/>
          <p:nvPr/>
        </p:nvSpPr>
        <p:spPr>
          <a:xfrm>
            <a:off x="7542823" y="805350"/>
            <a:ext cx="1544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lichtschranke: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g7de30891b9_0_184"/>
          <p:cNvSpPr txBox="1"/>
          <p:nvPr/>
        </p:nvSpPr>
        <p:spPr>
          <a:xfrm>
            <a:off x="7513524" y="2156900"/>
            <a:ext cx="13494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warte100ms: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7de30891b9_0_184"/>
          <p:cNvSpPr txBox="1"/>
          <p:nvPr/>
        </p:nvSpPr>
        <p:spPr>
          <a:xfrm>
            <a:off x="7475430" y="3405963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schieber: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g7de30891b9_0_184"/>
          <p:cNvSpPr txBox="1"/>
          <p:nvPr/>
        </p:nvSpPr>
        <p:spPr>
          <a:xfrm>
            <a:off x="7497580" y="16333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g7de30891b9_0_184"/>
          <p:cNvSpPr txBox="1"/>
          <p:nvPr/>
        </p:nvSpPr>
        <p:spPr>
          <a:xfrm>
            <a:off x="7475430" y="30395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g7de30891b9_0_184"/>
          <p:cNvSpPr txBox="1"/>
          <p:nvPr/>
        </p:nvSpPr>
        <p:spPr>
          <a:xfrm>
            <a:off x="7542830" y="431370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7de30891b9_0_184"/>
          <p:cNvSpPr/>
          <p:nvPr/>
        </p:nvSpPr>
        <p:spPr>
          <a:xfrm>
            <a:off x="8826450" y="1027563"/>
            <a:ext cx="2025600" cy="578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44" name="Google Shape;244;g7de30891b9_0_184"/>
          <p:cNvSpPr/>
          <p:nvPr/>
        </p:nvSpPr>
        <p:spPr>
          <a:xfrm>
            <a:off x="8800550" y="2469638"/>
            <a:ext cx="2025600" cy="578400"/>
          </a:xfrm>
          <a:prstGeom prst="rect">
            <a:avLst/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45" name="Google Shape;245;g7de30891b9_0_184"/>
          <p:cNvSpPr/>
          <p:nvPr/>
        </p:nvSpPr>
        <p:spPr>
          <a:xfrm>
            <a:off x="8826450" y="3911713"/>
            <a:ext cx="2025600" cy="578400"/>
          </a:xfrm>
          <a:prstGeom prst="rect">
            <a:avLst/>
          </a:prstGeom>
          <a:solidFill>
            <a:srgbClr val="FF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46" name="Google Shape;246;g7de30891b9_0_184"/>
          <p:cNvSpPr/>
          <p:nvPr/>
        </p:nvSpPr>
        <p:spPr>
          <a:xfrm>
            <a:off x="409575" y="409575"/>
            <a:ext cx="3451200" cy="2618100"/>
          </a:xfrm>
          <a:prstGeom prst="verticalScroll">
            <a:avLst>
              <a:gd fmla="val 12500" name="adj"/>
            </a:avLst>
          </a:prstGeom>
          <a:solidFill>
            <a:srgbClr val="FFD966"/>
          </a:solidFill>
          <a:ln cap="flat" cmpd="sng" w="19050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main: 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    	bl initialisiere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schleife: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lichtschranke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warte100ms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schieber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 schleife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247" name="Google Shape;247;g7de30891b9_0_1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9497" y="3115689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chaltkreis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