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47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4"/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</p:sldIdLst>
  <p:sldSz cy="5143500" cx="9144000"/>
  <p:notesSz cx="6858000" cy="9144000"/>
  <p:embeddedFontLst>
    <p:embeddedFont>
      <p:font typeface="Nanum Gothic"/>
      <p:regular r:id="rId54"/>
      <p:bold r:id="rId5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16">
          <p15:clr>
            <a:srgbClr val="A4A3A4"/>
          </p15:clr>
        </p15:guide>
        <p15:guide id="2" pos="2876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56" roundtripDataSignature="AMtx7mh25u7nznJFDW4JNjtRIKL0OngV8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16" orient="horz"/>
        <p:guide pos="287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font" Target="fonts/NanumGothic-bold.fntdata"/><Relationship Id="rId10" Type="http://schemas.openxmlformats.org/officeDocument/2006/relationships/slide" Target="slides/slide4.xml"/><Relationship Id="rId54" Type="http://schemas.openxmlformats.org/officeDocument/2006/relationships/font" Target="fonts/NanumGothic-regular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56" Type="http://customschemas.google.com/relationships/presentationmetadata" Target="meta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3" name="Google Shape;116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4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6" name="Google Shape;124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7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Google Shape;1328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9" name="Google Shape;132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Google Shape;1412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3" name="Google Shape;141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6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" name="Google Shape;1497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8" name="Google Shape;149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2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Google Shape;1583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4" name="Google Shape;158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9" name="Shape 1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0" name="Google Shape;1670;g7685356e5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1" name="Google Shape;1671;g7685356e5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6" name="Shape 1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7" name="Google Shape;1757;g7685356e5c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8" name="Google Shape;1758;g7685356e5c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3" name="Shape 1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" name="Google Shape;1844;g7685356e5c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5" name="Google Shape;1845;g7685356e5c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0" name="Shape 1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1" name="Google Shape;1931;g7685356e5c_0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2" name="Google Shape;1932;g7685356e5c_0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7" name="Shape 2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8" name="Google Shape;2018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9" name="Google Shape;201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3" name="Shape 2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4" name="Google Shape;2104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5" name="Google Shape;2105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8" name="Shape 2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9" name="Google Shape;2279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0" name="Google Shape;228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7" name="Shape 2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8" name="Google Shape;2528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9" name="Google Shape;252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8" name="Shape 2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9" name="Google Shape;2779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0" name="Google Shape;2780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8" name="Shape 3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9" name="Google Shape;3029;p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30" name="Google Shape;3030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77" name="Shape 3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" name="Google Shape;3278;g7685356e5c_0_3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79" name="Google Shape;3279;g7685356e5c_0_3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7" name="Shape 3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8" name="Google Shape;3528;p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9" name="Google Shape;352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81" name="Shape 3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2" name="Google Shape;3782;p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83" name="Google Shape;3783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35" name="Shape 4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6" name="Google Shape;4036;p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37" name="Google Shape;403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4" name="Google Shape;35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89" name="Shape 4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" name="Google Shape;4290;p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91" name="Google Shape;429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41" name="Shape 4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2" name="Google Shape;4542;p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43" name="Google Shape;4543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93" name="Shape 4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4" name="Google Shape;4794;p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95" name="Google Shape;4795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45" name="Shape 5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6" name="Google Shape;5046;p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47" name="Google Shape;5047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97" name="Shape 5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8" name="Google Shape;5298;g7685356e5c_0_26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99" name="Google Shape;5299;g7685356e5c_0_26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52" name="Shape 5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3" name="Google Shape;5553;p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54" name="Google Shape;5554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11" name="Shape 5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2" name="Google Shape;5812;g7685356e5c_0_6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13" name="Google Shape;5813;g7685356e5c_0_6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71" name="Shape 6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" name="Google Shape;6072;g7685356e5c_0_8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73" name="Google Shape;6073;g7685356e5c_0_8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31" name="Shape 6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2" name="Google Shape;6332;g7685356e5c_0_1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33" name="Google Shape;6333;g7685356e5c_0_1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91" name="Shape 6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2" name="Google Shape;6592;g7685356e5c_0_13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93" name="Google Shape;6593;g7685356e5c_0_13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6" name="Google Shape;57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52" name="Shape 6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3" name="Google Shape;6853;g7685356e5c_0_16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54" name="Google Shape;6854;g7685356e5c_0_16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12" name="Shape 7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3" name="Google Shape;7113;g7685356e5c_0_19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14" name="Google Shape;7114;g7685356e5c_0_19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73" name="Shape 7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" name="Google Shape;7374;g7685356e5c_0_2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75" name="Google Shape;7375;g7685356e5c_0_2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34" name="Shape 7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5" name="Google Shape;7635;g7685356e5c_0_29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36" name="Google Shape;7636;g7685356e5c_0_29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87" name="Shape 7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8" name="Google Shape;7888;g7685356e5c_0_3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89" name="Google Shape;7889;g7685356e5c_0_3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41" name="Shape 8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2" name="Google Shape;8142;g7685356e5c_0_34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43" name="Google Shape;8143;g7685356e5c_0_34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95" name="Shape 8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" name="Google Shape;8396;g7685356e5c_0_37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97" name="Google Shape;8397;g7685356e5c_0_37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48" name="Shape 8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9" name="Google Shape;8649;g7685356e5c_0_39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50" name="Google Shape;8650;g7685356e5c_0_39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7" name="Google Shape;79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1" name="Google Shape;10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0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2" name="Google Shape;103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7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9" name="Google Shape;104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8" name="Google Shape;108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foli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/>
          <p:nvPr>
            <p:ph type="ctrTitle"/>
          </p:nvPr>
        </p:nvSpPr>
        <p:spPr>
          <a:xfrm>
            <a:off x="311785" y="744855"/>
            <a:ext cx="8520430" cy="20523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31"/>
          <p:cNvSpPr txBox="1"/>
          <p:nvPr>
            <p:ph idx="1" type="subTitle"/>
          </p:nvPr>
        </p:nvSpPr>
        <p:spPr>
          <a:xfrm>
            <a:off x="311785" y="2834005"/>
            <a:ext cx="8520430" cy="7924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31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Untertitel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2"/>
          <p:cNvSpPr txBox="1"/>
          <p:nvPr>
            <p:ph idx="1" type="body"/>
          </p:nvPr>
        </p:nvSpPr>
        <p:spPr>
          <a:xfrm>
            <a:off x="311785" y="4230370"/>
            <a:ext cx="5998845" cy="60515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5" name="Google Shape;45;p42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GroÃe Zahl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3"/>
          <p:cNvSpPr txBox="1"/>
          <p:nvPr>
            <p:ph hasCustomPrompt="1" type="title"/>
          </p:nvPr>
        </p:nvSpPr>
        <p:spPr>
          <a:xfrm>
            <a:off x="311785" y="1106170"/>
            <a:ext cx="8520430" cy="19634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3"/>
          <p:cNvSpPr txBox="1"/>
          <p:nvPr>
            <p:ph idx="1" type="body"/>
          </p:nvPr>
        </p:nvSpPr>
        <p:spPr>
          <a:xfrm>
            <a:off x="311785" y="3152140"/>
            <a:ext cx="8520430" cy="130111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43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Leer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folie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8" name="Google Shape;58;p4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9" name="Google Shape;59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Leer" type="blank">
  <p:cSld name="BLANK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2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bschnittsÃ¼berschrift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5"/>
          <p:cNvSpPr txBox="1"/>
          <p:nvPr>
            <p:ph type="title"/>
          </p:nvPr>
        </p:nvSpPr>
        <p:spPr>
          <a:xfrm>
            <a:off x="311785" y="2150745"/>
            <a:ext cx="8520430" cy="8420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7" name="Google Shape;17;p35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 und Textkorpus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6"/>
          <p:cNvSpPr txBox="1"/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" name="Google Shape;20;p36"/>
          <p:cNvSpPr txBox="1"/>
          <p:nvPr>
            <p:ph idx="1" type="body"/>
          </p:nvPr>
        </p:nvSpPr>
        <p:spPr>
          <a:xfrm>
            <a:off x="311785" y="1152525"/>
            <a:ext cx="8520430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" name="Google Shape;21;p36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 und zwei Spalten" type="twoColTx">
  <p:cSld name="TITLE_AND_TWO_COLUMN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7"/>
          <p:cNvSpPr txBox="1"/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Google Shape;24;p37"/>
          <p:cNvSpPr txBox="1"/>
          <p:nvPr>
            <p:ph idx="1" type="body"/>
          </p:nvPr>
        </p:nvSpPr>
        <p:spPr>
          <a:xfrm>
            <a:off x="311785" y="1152525"/>
            <a:ext cx="3999865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37"/>
          <p:cNvSpPr txBox="1"/>
          <p:nvPr>
            <p:ph idx="2" type="body"/>
          </p:nvPr>
        </p:nvSpPr>
        <p:spPr>
          <a:xfrm>
            <a:off x="4832350" y="1152525"/>
            <a:ext cx="3999865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37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ur Titel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8"/>
          <p:cNvSpPr txBox="1"/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38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inspaltiger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/>
          <p:nvPr>
            <p:ph type="title"/>
          </p:nvPr>
        </p:nvSpPr>
        <p:spPr>
          <a:xfrm>
            <a:off x="311785" y="555625"/>
            <a:ext cx="2807970" cy="7556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2" name="Google Shape;32;p39"/>
          <p:cNvSpPr txBox="1"/>
          <p:nvPr>
            <p:ph idx="1" type="body"/>
          </p:nvPr>
        </p:nvSpPr>
        <p:spPr>
          <a:xfrm>
            <a:off x="311785" y="1389380"/>
            <a:ext cx="2807970" cy="317944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39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Hauptpunkt">
  <p:cSld name="MAIN_POI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0"/>
          <p:cNvSpPr txBox="1"/>
          <p:nvPr>
            <p:ph type="title"/>
          </p:nvPr>
        </p:nvSpPr>
        <p:spPr>
          <a:xfrm>
            <a:off x="490220" y="450215"/>
            <a:ext cx="6367780" cy="409067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6" name="Google Shape;36;p40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bschnittsÃ¼berschrift und -beschreibung">
  <p:cSld name="SECTION_TITLE_AND_DESCRIPTION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1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1"/>
          <p:cNvSpPr txBox="1"/>
          <p:nvPr>
            <p:ph type="title"/>
          </p:nvPr>
        </p:nvSpPr>
        <p:spPr>
          <a:xfrm>
            <a:off x="265430" y="1233170"/>
            <a:ext cx="4044950" cy="148209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0" name="Google Shape;40;p41"/>
          <p:cNvSpPr txBox="1"/>
          <p:nvPr>
            <p:ph idx="1" type="subTitle"/>
          </p:nvPr>
        </p:nvSpPr>
        <p:spPr>
          <a:xfrm>
            <a:off x="265430" y="2802890"/>
            <a:ext cx="4044950" cy="1235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1" name="Google Shape;41;p41"/>
          <p:cNvSpPr txBox="1"/>
          <p:nvPr>
            <p:ph idx="2" type="body"/>
          </p:nvPr>
        </p:nvSpPr>
        <p:spPr>
          <a:xfrm>
            <a:off x="4939665" y="723900"/>
            <a:ext cx="3837305" cy="369506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41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0"/>
          <p:cNvSpPr txBox="1"/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30"/>
          <p:cNvSpPr txBox="1"/>
          <p:nvPr>
            <p:ph idx="1" type="body"/>
          </p:nvPr>
        </p:nvSpPr>
        <p:spPr>
          <a:xfrm>
            <a:off x="311785" y="1152525"/>
            <a:ext cx="8520430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0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gif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gif"/><Relationship Id="rId4" Type="http://schemas.openxmlformats.org/officeDocument/2006/relationships/image" Target="../media/image3.gif"/><Relationship Id="rId5" Type="http://schemas.openxmlformats.org/officeDocument/2006/relationships/image" Target="../media/image1.gif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gif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gif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/>
          <p:nvPr/>
        </p:nvSpPr>
        <p:spPr>
          <a:xfrm>
            <a:off x="2606340" y="3597638"/>
            <a:ext cx="3374400" cy="864300"/>
          </a:xfrm>
          <a:prstGeom prst="wedgeRoundRectCallout">
            <a:avLst>
              <a:gd fmla="val -70388" name="adj1"/>
              <a:gd fmla="val -4851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 txBox="1"/>
          <p:nvPr>
            <p:ph type="ctrTitle"/>
          </p:nvPr>
        </p:nvSpPr>
        <p:spPr>
          <a:xfrm>
            <a:off x="311775" y="145575"/>
            <a:ext cx="5844000" cy="265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Tabellen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im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Codespeicher</a:t>
            </a:r>
            <a:endParaRPr/>
          </a:p>
        </p:txBody>
      </p:sp>
      <p:pic>
        <p:nvPicPr>
          <p:cNvPr id="66" name="Google Shape;6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5774" y="3142486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7" name="Google Shape;67;p1"/>
          <p:cNvGrpSpPr/>
          <p:nvPr/>
        </p:nvGrpSpPr>
        <p:grpSpPr>
          <a:xfrm>
            <a:off x="5714132" y="70433"/>
            <a:ext cx="3414948" cy="4989954"/>
            <a:chOff x="4567557" y="70483"/>
            <a:chExt cx="3414948" cy="4989954"/>
          </a:xfrm>
        </p:grpSpPr>
        <p:grpSp>
          <p:nvGrpSpPr>
            <p:cNvPr id="68" name="Google Shape;68;p1"/>
            <p:cNvGrpSpPr/>
            <p:nvPr/>
          </p:nvGrpSpPr>
          <p:grpSpPr>
            <a:xfrm>
              <a:off x="4567557" y="70483"/>
              <a:ext cx="3414885" cy="2495035"/>
              <a:chOff x="4567555" y="70485"/>
              <a:chExt cx="3414885" cy="5072240"/>
            </a:xfrm>
          </p:grpSpPr>
          <p:grpSp>
            <p:nvGrpSpPr>
              <p:cNvPr id="69" name="Google Shape;69;p1"/>
              <p:cNvGrpSpPr/>
              <p:nvPr/>
            </p:nvGrpSpPr>
            <p:grpSpPr>
              <a:xfrm>
                <a:off x="6047740" y="70485"/>
                <a:ext cx="1934700" cy="5067795"/>
                <a:chOff x="6047740" y="70485"/>
                <a:chExt cx="1934700" cy="5067795"/>
              </a:xfrm>
            </p:grpSpPr>
            <p:grpSp>
              <p:nvGrpSpPr>
                <p:cNvPr id="70" name="Google Shape;70;p1"/>
                <p:cNvGrpSpPr/>
                <p:nvPr/>
              </p:nvGrpSpPr>
              <p:grpSpPr>
                <a:xfrm>
                  <a:off x="6047740" y="70485"/>
                  <a:ext cx="1934700" cy="1688960"/>
                  <a:chOff x="6047740" y="70485"/>
                  <a:chExt cx="1934700" cy="1688960"/>
                </a:xfrm>
              </p:grpSpPr>
              <p:sp>
                <p:nvSpPr>
                  <p:cNvPr id="71" name="Google Shape;71;p1"/>
                  <p:cNvSpPr/>
                  <p:nvPr/>
                </p:nvSpPr>
                <p:spPr>
                  <a:xfrm>
                    <a:off x="6047740" y="133794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2" name="Google Shape;72;p1"/>
                  <p:cNvSpPr/>
                  <p:nvPr/>
                </p:nvSpPr>
                <p:spPr>
                  <a:xfrm>
                    <a:off x="6047740" y="91440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" name="Google Shape;73;p1"/>
                  <p:cNvSpPr/>
                  <p:nvPr/>
                </p:nvSpPr>
                <p:spPr>
                  <a:xfrm>
                    <a:off x="6047740" y="49276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4" name="Google Shape;74;p1"/>
                  <p:cNvSpPr/>
                  <p:nvPr/>
                </p:nvSpPr>
                <p:spPr>
                  <a:xfrm>
                    <a:off x="6047740" y="7048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" name="Google Shape;75;p1"/>
                <p:cNvGrpSpPr/>
                <p:nvPr/>
              </p:nvGrpSpPr>
              <p:grpSpPr>
                <a:xfrm>
                  <a:off x="6047740" y="1760220"/>
                  <a:ext cx="1934700" cy="1688960"/>
                  <a:chOff x="6047740" y="1760220"/>
                  <a:chExt cx="1934700" cy="1688960"/>
                </a:xfrm>
              </p:grpSpPr>
              <p:sp>
                <p:nvSpPr>
                  <p:cNvPr id="76" name="Google Shape;76;p1"/>
                  <p:cNvSpPr/>
                  <p:nvPr/>
                </p:nvSpPr>
                <p:spPr>
                  <a:xfrm>
                    <a:off x="6047740" y="302768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7" name="Google Shape;77;p1"/>
                  <p:cNvSpPr/>
                  <p:nvPr/>
                </p:nvSpPr>
                <p:spPr>
                  <a:xfrm>
                    <a:off x="6047740" y="260350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" name="Google Shape;78;p1"/>
                  <p:cNvSpPr/>
                  <p:nvPr/>
                </p:nvSpPr>
                <p:spPr>
                  <a:xfrm>
                    <a:off x="6047740" y="218186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9" name="Google Shape;79;p1"/>
                  <p:cNvSpPr/>
                  <p:nvPr/>
                </p:nvSpPr>
                <p:spPr>
                  <a:xfrm>
                    <a:off x="6047740" y="176022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" name="Google Shape;80;p1"/>
                <p:cNvGrpSpPr/>
                <p:nvPr/>
              </p:nvGrpSpPr>
              <p:grpSpPr>
                <a:xfrm>
                  <a:off x="6047740" y="3449320"/>
                  <a:ext cx="1934700" cy="1688960"/>
                  <a:chOff x="6047740" y="3449320"/>
                  <a:chExt cx="1934700" cy="1688960"/>
                </a:xfrm>
              </p:grpSpPr>
              <p:sp>
                <p:nvSpPr>
                  <p:cNvPr id="81" name="Google Shape;81;p1"/>
                  <p:cNvSpPr/>
                  <p:nvPr/>
                </p:nvSpPr>
                <p:spPr>
                  <a:xfrm>
                    <a:off x="6047740" y="471678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" name="Google Shape;82;p1"/>
                  <p:cNvSpPr/>
                  <p:nvPr/>
                </p:nvSpPr>
                <p:spPr>
                  <a:xfrm>
                    <a:off x="6047740" y="429323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" name="Google Shape;83;p1"/>
                  <p:cNvSpPr/>
                  <p:nvPr/>
                </p:nvSpPr>
                <p:spPr>
                  <a:xfrm>
                    <a:off x="6047740" y="387159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" name="Google Shape;84;p1"/>
                  <p:cNvSpPr/>
                  <p:nvPr/>
                </p:nvSpPr>
                <p:spPr>
                  <a:xfrm>
                    <a:off x="6047740" y="344932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5" name="Google Shape;85;p1"/>
              <p:cNvGrpSpPr/>
              <p:nvPr/>
            </p:nvGrpSpPr>
            <p:grpSpPr>
              <a:xfrm>
                <a:off x="4567555" y="75565"/>
                <a:ext cx="1540500" cy="5067160"/>
                <a:chOff x="4567555" y="75565"/>
                <a:chExt cx="1540500" cy="5067160"/>
              </a:xfrm>
            </p:grpSpPr>
            <p:grpSp>
              <p:nvGrpSpPr>
                <p:cNvPr id="86" name="Google Shape;86;p1"/>
                <p:cNvGrpSpPr/>
                <p:nvPr/>
              </p:nvGrpSpPr>
              <p:grpSpPr>
                <a:xfrm>
                  <a:off x="4567555" y="75565"/>
                  <a:ext cx="1540500" cy="1688960"/>
                  <a:chOff x="4567555" y="75565"/>
                  <a:chExt cx="1540500" cy="1688960"/>
                </a:xfrm>
              </p:grpSpPr>
              <p:sp>
                <p:nvSpPr>
                  <p:cNvPr id="87" name="Google Shape;87;p1"/>
                  <p:cNvSpPr/>
                  <p:nvPr/>
                </p:nvSpPr>
                <p:spPr>
                  <a:xfrm>
                    <a:off x="4567555" y="13430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0x08000003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" name="Google Shape;88;p1"/>
                  <p:cNvSpPr/>
                  <p:nvPr/>
                </p:nvSpPr>
                <p:spPr>
                  <a:xfrm>
                    <a:off x="4567555" y="91884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0x08000002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" name="Google Shape;89;p1"/>
                  <p:cNvSpPr/>
                  <p:nvPr/>
                </p:nvSpPr>
                <p:spPr>
                  <a:xfrm>
                    <a:off x="4567555" y="49720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0x08000001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" name="Google Shape;90;p1"/>
                  <p:cNvSpPr/>
                  <p:nvPr/>
                </p:nvSpPr>
                <p:spPr>
                  <a:xfrm>
                    <a:off x="4567555" y="755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0x08000000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1" name="Google Shape;91;p1"/>
                <p:cNvGrpSpPr/>
                <p:nvPr/>
              </p:nvGrpSpPr>
              <p:grpSpPr>
                <a:xfrm>
                  <a:off x="4567555" y="1764665"/>
                  <a:ext cx="1540500" cy="1688960"/>
                  <a:chOff x="4567555" y="1764665"/>
                  <a:chExt cx="1540500" cy="1688960"/>
                </a:xfrm>
              </p:grpSpPr>
              <p:sp>
                <p:nvSpPr>
                  <p:cNvPr id="92" name="Google Shape;92;p1"/>
                  <p:cNvSpPr/>
                  <p:nvPr/>
                </p:nvSpPr>
                <p:spPr>
                  <a:xfrm>
                    <a:off x="4567555" y="30321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0x08000007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" name="Google Shape;93;p1"/>
                  <p:cNvSpPr/>
                  <p:nvPr/>
                </p:nvSpPr>
                <p:spPr>
                  <a:xfrm>
                    <a:off x="4567555" y="26085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0x08000006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4" name="Google Shape;94;p1"/>
                  <p:cNvSpPr/>
                  <p:nvPr/>
                </p:nvSpPr>
                <p:spPr>
                  <a:xfrm>
                    <a:off x="4567555" y="21869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0x08000005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" name="Google Shape;95;p1"/>
                  <p:cNvSpPr/>
                  <p:nvPr/>
                </p:nvSpPr>
                <p:spPr>
                  <a:xfrm>
                    <a:off x="4567555" y="17646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0x08000004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6" name="Google Shape;96;p1"/>
                <p:cNvGrpSpPr/>
                <p:nvPr/>
              </p:nvGrpSpPr>
              <p:grpSpPr>
                <a:xfrm>
                  <a:off x="4567555" y="3454400"/>
                  <a:ext cx="1540500" cy="1688325"/>
                  <a:chOff x="4567555" y="3454400"/>
                  <a:chExt cx="1540500" cy="1688325"/>
                </a:xfrm>
              </p:grpSpPr>
              <p:sp>
                <p:nvSpPr>
                  <p:cNvPr id="97" name="Google Shape;97;p1"/>
                  <p:cNvSpPr/>
                  <p:nvPr/>
                </p:nvSpPr>
                <p:spPr>
                  <a:xfrm>
                    <a:off x="4567555" y="47212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0x0800000B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" name="Google Shape;98;p1"/>
                  <p:cNvSpPr/>
                  <p:nvPr/>
                </p:nvSpPr>
                <p:spPr>
                  <a:xfrm>
                    <a:off x="4567555" y="42976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0x0800000A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9" name="Google Shape;99;p1"/>
                  <p:cNvSpPr/>
                  <p:nvPr/>
                </p:nvSpPr>
                <p:spPr>
                  <a:xfrm>
                    <a:off x="4567555" y="38760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0x08000009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" name="Google Shape;100;p1"/>
                  <p:cNvSpPr/>
                  <p:nvPr/>
                </p:nvSpPr>
                <p:spPr>
                  <a:xfrm>
                    <a:off x="4567555" y="345440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0x08000008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01" name="Google Shape;101;p1"/>
            <p:cNvGrpSpPr/>
            <p:nvPr/>
          </p:nvGrpSpPr>
          <p:grpSpPr>
            <a:xfrm>
              <a:off x="4567620" y="2565402"/>
              <a:ext cx="3414885" cy="2495035"/>
              <a:chOff x="4567555" y="70485"/>
              <a:chExt cx="3414885" cy="5072240"/>
            </a:xfrm>
          </p:grpSpPr>
          <p:grpSp>
            <p:nvGrpSpPr>
              <p:cNvPr id="102" name="Google Shape;102;p1"/>
              <p:cNvGrpSpPr/>
              <p:nvPr/>
            </p:nvGrpSpPr>
            <p:grpSpPr>
              <a:xfrm>
                <a:off x="6047740" y="70485"/>
                <a:ext cx="1934700" cy="5067795"/>
                <a:chOff x="6047740" y="70485"/>
                <a:chExt cx="1934700" cy="5067795"/>
              </a:xfrm>
            </p:grpSpPr>
            <p:grpSp>
              <p:nvGrpSpPr>
                <p:cNvPr id="103" name="Google Shape;103;p1"/>
                <p:cNvGrpSpPr/>
                <p:nvPr/>
              </p:nvGrpSpPr>
              <p:grpSpPr>
                <a:xfrm>
                  <a:off x="6047740" y="70485"/>
                  <a:ext cx="1934700" cy="1688960"/>
                  <a:chOff x="6047740" y="70485"/>
                  <a:chExt cx="1934700" cy="1688960"/>
                </a:xfrm>
              </p:grpSpPr>
              <p:sp>
                <p:nvSpPr>
                  <p:cNvPr id="104" name="Google Shape;104;p1"/>
                  <p:cNvSpPr/>
                  <p:nvPr/>
                </p:nvSpPr>
                <p:spPr>
                  <a:xfrm>
                    <a:off x="6047740" y="133794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5" name="Google Shape;105;p1"/>
                  <p:cNvSpPr/>
                  <p:nvPr/>
                </p:nvSpPr>
                <p:spPr>
                  <a:xfrm>
                    <a:off x="6047740" y="91440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6" name="Google Shape;106;p1"/>
                  <p:cNvSpPr/>
                  <p:nvPr/>
                </p:nvSpPr>
                <p:spPr>
                  <a:xfrm>
                    <a:off x="6047740" y="49276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" name="Google Shape;107;p1"/>
                  <p:cNvSpPr/>
                  <p:nvPr/>
                </p:nvSpPr>
                <p:spPr>
                  <a:xfrm>
                    <a:off x="6047740" y="7048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" name="Google Shape;108;p1"/>
                <p:cNvGrpSpPr/>
                <p:nvPr/>
              </p:nvGrpSpPr>
              <p:grpSpPr>
                <a:xfrm>
                  <a:off x="6047740" y="1760220"/>
                  <a:ext cx="1934700" cy="1688960"/>
                  <a:chOff x="6047740" y="1760220"/>
                  <a:chExt cx="1934700" cy="1688960"/>
                </a:xfrm>
              </p:grpSpPr>
              <p:sp>
                <p:nvSpPr>
                  <p:cNvPr id="109" name="Google Shape;109;p1"/>
                  <p:cNvSpPr/>
                  <p:nvPr/>
                </p:nvSpPr>
                <p:spPr>
                  <a:xfrm>
                    <a:off x="6047740" y="302768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" name="Google Shape;110;p1"/>
                  <p:cNvSpPr/>
                  <p:nvPr/>
                </p:nvSpPr>
                <p:spPr>
                  <a:xfrm>
                    <a:off x="6047740" y="260350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" name="Google Shape;111;p1"/>
                  <p:cNvSpPr/>
                  <p:nvPr/>
                </p:nvSpPr>
                <p:spPr>
                  <a:xfrm>
                    <a:off x="6047740" y="218186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" name="Google Shape;112;p1"/>
                  <p:cNvSpPr/>
                  <p:nvPr/>
                </p:nvSpPr>
                <p:spPr>
                  <a:xfrm>
                    <a:off x="6047740" y="176022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3" name="Google Shape;113;p1"/>
                <p:cNvGrpSpPr/>
                <p:nvPr/>
              </p:nvGrpSpPr>
              <p:grpSpPr>
                <a:xfrm>
                  <a:off x="6047740" y="3449320"/>
                  <a:ext cx="1934700" cy="1688960"/>
                  <a:chOff x="6047740" y="3449320"/>
                  <a:chExt cx="1934700" cy="1688960"/>
                </a:xfrm>
              </p:grpSpPr>
              <p:sp>
                <p:nvSpPr>
                  <p:cNvPr id="114" name="Google Shape;114;p1"/>
                  <p:cNvSpPr/>
                  <p:nvPr/>
                </p:nvSpPr>
                <p:spPr>
                  <a:xfrm>
                    <a:off x="6047740" y="471678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" name="Google Shape;115;p1"/>
                  <p:cNvSpPr/>
                  <p:nvPr/>
                </p:nvSpPr>
                <p:spPr>
                  <a:xfrm>
                    <a:off x="6047740" y="429323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6" name="Google Shape;116;p1"/>
                  <p:cNvSpPr/>
                  <p:nvPr/>
                </p:nvSpPr>
                <p:spPr>
                  <a:xfrm>
                    <a:off x="6047740" y="387159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7" name="Google Shape;117;p1"/>
                  <p:cNvSpPr/>
                  <p:nvPr/>
                </p:nvSpPr>
                <p:spPr>
                  <a:xfrm>
                    <a:off x="6047740" y="344932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8" name="Google Shape;118;p1"/>
              <p:cNvGrpSpPr/>
              <p:nvPr/>
            </p:nvGrpSpPr>
            <p:grpSpPr>
              <a:xfrm>
                <a:off x="4567555" y="75565"/>
                <a:ext cx="1540500" cy="5067160"/>
                <a:chOff x="4567555" y="75565"/>
                <a:chExt cx="1540500" cy="5067160"/>
              </a:xfrm>
            </p:grpSpPr>
            <p:grpSp>
              <p:nvGrpSpPr>
                <p:cNvPr id="119" name="Google Shape;119;p1"/>
                <p:cNvGrpSpPr/>
                <p:nvPr/>
              </p:nvGrpSpPr>
              <p:grpSpPr>
                <a:xfrm>
                  <a:off x="4567555" y="75565"/>
                  <a:ext cx="1540500" cy="1688960"/>
                  <a:chOff x="4567555" y="75565"/>
                  <a:chExt cx="1540500" cy="1688960"/>
                </a:xfrm>
              </p:grpSpPr>
              <p:sp>
                <p:nvSpPr>
                  <p:cNvPr id="120" name="Google Shape;120;p1"/>
                  <p:cNvSpPr/>
                  <p:nvPr/>
                </p:nvSpPr>
                <p:spPr>
                  <a:xfrm>
                    <a:off x="4567555" y="13430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0x0800000F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" name="Google Shape;121;p1"/>
                  <p:cNvSpPr/>
                  <p:nvPr/>
                </p:nvSpPr>
                <p:spPr>
                  <a:xfrm>
                    <a:off x="4567555" y="91884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0x0800000E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" name="Google Shape;122;p1"/>
                  <p:cNvSpPr/>
                  <p:nvPr/>
                </p:nvSpPr>
                <p:spPr>
                  <a:xfrm>
                    <a:off x="4567555" y="49720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0x0800000D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" name="Google Shape;123;p1"/>
                  <p:cNvSpPr/>
                  <p:nvPr/>
                </p:nvSpPr>
                <p:spPr>
                  <a:xfrm>
                    <a:off x="4567555" y="755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0x0800000C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4" name="Google Shape;124;p1"/>
                <p:cNvGrpSpPr/>
                <p:nvPr/>
              </p:nvGrpSpPr>
              <p:grpSpPr>
                <a:xfrm>
                  <a:off x="4567555" y="1764665"/>
                  <a:ext cx="1540500" cy="1688960"/>
                  <a:chOff x="4567555" y="1764665"/>
                  <a:chExt cx="1540500" cy="1688960"/>
                </a:xfrm>
              </p:grpSpPr>
              <p:sp>
                <p:nvSpPr>
                  <p:cNvPr id="125" name="Google Shape;125;p1"/>
                  <p:cNvSpPr/>
                  <p:nvPr/>
                </p:nvSpPr>
                <p:spPr>
                  <a:xfrm>
                    <a:off x="4567555" y="30321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0x08000013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" name="Google Shape;126;p1"/>
                  <p:cNvSpPr/>
                  <p:nvPr/>
                </p:nvSpPr>
                <p:spPr>
                  <a:xfrm>
                    <a:off x="4567555" y="26085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0x08000012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" name="Google Shape;127;p1"/>
                  <p:cNvSpPr/>
                  <p:nvPr/>
                </p:nvSpPr>
                <p:spPr>
                  <a:xfrm>
                    <a:off x="4567555" y="21869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0x08000011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" name="Google Shape;128;p1"/>
                  <p:cNvSpPr/>
                  <p:nvPr/>
                </p:nvSpPr>
                <p:spPr>
                  <a:xfrm>
                    <a:off x="4567555" y="17646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0x08000010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9" name="Google Shape;129;p1"/>
                <p:cNvGrpSpPr/>
                <p:nvPr/>
              </p:nvGrpSpPr>
              <p:grpSpPr>
                <a:xfrm>
                  <a:off x="4567555" y="3454400"/>
                  <a:ext cx="1540500" cy="1688325"/>
                  <a:chOff x="4567555" y="3454400"/>
                  <a:chExt cx="1540500" cy="1688325"/>
                </a:xfrm>
              </p:grpSpPr>
              <p:sp>
                <p:nvSpPr>
                  <p:cNvPr id="130" name="Google Shape;130;p1"/>
                  <p:cNvSpPr/>
                  <p:nvPr/>
                </p:nvSpPr>
                <p:spPr>
                  <a:xfrm>
                    <a:off x="4567555" y="47212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0x08000017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" name="Google Shape;131;p1"/>
                  <p:cNvSpPr/>
                  <p:nvPr/>
                </p:nvSpPr>
                <p:spPr>
                  <a:xfrm>
                    <a:off x="4567555" y="42976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0x08000016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" name="Google Shape;132;p1"/>
                  <p:cNvSpPr/>
                  <p:nvPr/>
                </p:nvSpPr>
                <p:spPr>
                  <a:xfrm>
                    <a:off x="4567555" y="38760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0x08000015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" name="Google Shape;133;p1"/>
                  <p:cNvSpPr/>
                  <p:nvPr/>
                </p:nvSpPr>
                <p:spPr>
                  <a:xfrm>
                    <a:off x="4567555" y="345440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0x08000014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10"/>
          <p:cNvSpPr/>
          <p:nvPr/>
        </p:nvSpPr>
        <p:spPr>
          <a:xfrm>
            <a:off x="672000" y="3360003"/>
            <a:ext cx="2877300" cy="11124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Viele Anweisungen belegen 2 Bytes. 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6" name="Google Shape;1166;p10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167" name="Google Shape;1167;p10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168" name="Google Shape;1168;p1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169" name="Google Shape;1169;p1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170" name="Google Shape;1170;p1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171" name="Google Shape;1171;p1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172" name="Google Shape;1172;p1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3" name="Google Shape;1173;p1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4" name="Google Shape;1174;p1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5" name="Google Shape;1175;p1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6" name="Google Shape;1176;p1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177" name="Google Shape;1177;p1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8" name="Google Shape;1178;p1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9" name="Google Shape;1179;p1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0" name="Google Shape;1180;p1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81" name="Google Shape;1181;p1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182" name="Google Shape;1182;p1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3" name="Google Shape;1183;p1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4" name="Google Shape;1184;p1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5" name="Google Shape;1185;p1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86" name="Google Shape;1186;p1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187" name="Google Shape;1187;p1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188" name="Google Shape;1188;p1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9" name="Google Shape;1189;p1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0" name="Google Shape;1190;p1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1" name="Google Shape;1191;p1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92" name="Google Shape;1192;p1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193" name="Google Shape;1193;p1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4" name="Google Shape;1194;p1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5" name="Google Shape;1195;p1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6" name="Google Shape;1196;p1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97" name="Google Shape;1197;p1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198" name="Google Shape;1198;p1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9" name="Google Shape;1199;p1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0" name="Google Shape;1200;p1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1" name="Google Shape;1201;p1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02" name="Google Shape;1202;p1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203" name="Google Shape;1203;p1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204" name="Google Shape;1204;p1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205" name="Google Shape;1205;p1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6" name="Google Shape;1206;p1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7" name="Google Shape;1207;p1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8" name="Google Shape;1208;p1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09" name="Google Shape;1209;p1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210" name="Google Shape;1210;p1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1" name="Google Shape;1211;p1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2" name="Google Shape;1212;p1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3" name="Google Shape;1213;p1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4" name="Google Shape;1214;p1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215" name="Google Shape;1215;p1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6" name="Google Shape;1216;p1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7" name="Google Shape;1217;p1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8" name="Google Shape;1218;p1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19" name="Google Shape;1219;p1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220" name="Google Shape;1220;p1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221" name="Google Shape;1221;p1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2" name="Google Shape;1222;p1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3" name="Google Shape;1223;p1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4" name="Google Shape;1224;p1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25" name="Google Shape;1225;p1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226" name="Google Shape;1226;p1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7" name="Google Shape;1227;p1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8" name="Google Shape;1228;p1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9" name="Google Shape;1229;p1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0" name="Google Shape;1230;p1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231" name="Google Shape;1231;p1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2" name="Google Shape;1232;p1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3" name="Google Shape;1233;p1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4" name="Google Shape;1234;p1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235" name="Google Shape;1235;p1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1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1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1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9" name="Google Shape;1239;p1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40" name="Google Shape;1240;p10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1" name="Google Shape;1241;p10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2" name="Google Shape;1242;p10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3" name="Google Shape;124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36222" y="1839151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7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Google Shape;1248;p11"/>
          <p:cNvSpPr/>
          <p:nvPr/>
        </p:nvSpPr>
        <p:spPr>
          <a:xfrm>
            <a:off x="672000" y="3360003"/>
            <a:ext cx="2877300" cy="11124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Label (Sprungmarken) bezeichnen die Adressen der zugehörigen Instruktionen. 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p11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250" name="Google Shape;1250;p11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251" name="Google Shape;1251;p11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252" name="Google Shape;1252;p11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253" name="Google Shape;1253;p1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254" name="Google Shape;1254;p1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255" name="Google Shape;1255;p1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6" name="Google Shape;1256;p1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7" name="Google Shape;1257;p1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8" name="Google Shape;1258;p1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9" name="Google Shape;1259;p1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260" name="Google Shape;1260;p1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1" name="Google Shape;1261;p1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2" name="Google Shape;1262;p1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3" name="Google Shape;1263;p1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4" name="Google Shape;1264;p1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265" name="Google Shape;1265;p1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6" name="Google Shape;1266;p1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7" name="Google Shape;1267;p1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8" name="Google Shape;1268;p1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69" name="Google Shape;1269;p1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270" name="Google Shape;1270;p1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271" name="Google Shape;1271;p1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2" name="Google Shape;1272;p1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3" name="Google Shape;1273;p1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4" name="Google Shape;1274;p1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75" name="Google Shape;1275;p1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276" name="Google Shape;1276;p1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7" name="Google Shape;1277;p1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8" name="Google Shape;1278;p1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9" name="Google Shape;1279;p1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80" name="Google Shape;1280;p1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281" name="Google Shape;1281;p1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82" name="Google Shape;1282;p1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83" name="Google Shape;1283;p1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84" name="Google Shape;1284;p1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85" name="Google Shape;1285;p11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286" name="Google Shape;1286;p1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287" name="Google Shape;1287;p1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288" name="Google Shape;1288;p1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89" name="Google Shape;1289;p1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0" name="Google Shape;1290;p1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1" name="Google Shape;1291;p1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2" name="Google Shape;1292;p1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293" name="Google Shape;1293;p1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4" name="Google Shape;1294;p1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5" name="Google Shape;1295;p1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6" name="Google Shape;1296;p1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7" name="Google Shape;1297;p1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298" name="Google Shape;1298;p1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9" name="Google Shape;1299;p1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0" name="Google Shape;1300;p1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1" name="Google Shape;1301;p1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02" name="Google Shape;1302;p1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303" name="Google Shape;1303;p1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304" name="Google Shape;1304;p1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5" name="Google Shape;1305;p1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6" name="Google Shape;1306;p1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7" name="Google Shape;1307;p1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8" name="Google Shape;1308;p1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309" name="Google Shape;1309;p1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0" name="Google Shape;1310;p1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1" name="Google Shape;1311;p1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2" name="Google Shape;1312;p1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13" name="Google Shape;1313;p1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314" name="Google Shape;1314;p1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5" name="Google Shape;1315;p1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6" name="Google Shape;1316;p1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7" name="Google Shape;1317;p1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318" name="Google Shape;1318;p11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11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11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11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11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23" name="Google Shape;1323;p11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11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5" name="Google Shape;1325;p11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6" name="Google Shape;132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36222" y="1839151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0" name="Shape 1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p12"/>
          <p:cNvSpPr/>
          <p:nvPr/>
        </p:nvSpPr>
        <p:spPr>
          <a:xfrm>
            <a:off x="739775" y="3297516"/>
            <a:ext cx="3414900" cy="14751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b="1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.byte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Anweisung bewirkt, dass die folgenden Bytes der Reihe nach im Codespeicher abgelegt werden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2" name="Google Shape;1332;p12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333" name="Google Shape;1333;p12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334" name="Google Shape;1334;p1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335" name="Google Shape;1335;p1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336" name="Google Shape;1336;p1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337" name="Google Shape;1337;p1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338" name="Google Shape;1338;p1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9" name="Google Shape;1339;p1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0" name="Google Shape;1340;p1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1" name="Google Shape;1341;p1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2" name="Google Shape;1342;p1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343" name="Google Shape;1343;p1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4" name="Google Shape;1344;p1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5" name="Google Shape;1345;p1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6" name="Google Shape;1346;p1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7" name="Google Shape;1347;p1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348" name="Google Shape;1348;p1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9" name="Google Shape;1349;p1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0" name="Google Shape;1350;p1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1" name="Google Shape;1351;p1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52" name="Google Shape;1352;p1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353" name="Google Shape;1353;p1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354" name="Google Shape;1354;p1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5" name="Google Shape;1355;p1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6" name="Google Shape;1356;p1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7" name="Google Shape;1357;p1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58" name="Google Shape;1358;p1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359" name="Google Shape;1359;p1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0" name="Google Shape;1360;p1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1" name="Google Shape;1361;p1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2" name="Google Shape;1362;p1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63" name="Google Shape;1363;p1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364" name="Google Shape;1364;p1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5" name="Google Shape;1365;p1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6" name="Google Shape;1366;p1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7" name="Google Shape;1367;p1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368" name="Google Shape;1368;p1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369" name="Google Shape;1369;p1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370" name="Google Shape;1370;p1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371" name="Google Shape;1371;p1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2" name="Google Shape;1372;p1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3" name="Google Shape;1373;p1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4" name="Google Shape;1374;p1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5" name="Google Shape;1375;p1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376" name="Google Shape;1376;p1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7" name="Google Shape;1377;p1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8" name="Google Shape;1378;p1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9" name="Google Shape;1379;p1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80" name="Google Shape;1380;p1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381" name="Google Shape;1381;p1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2" name="Google Shape;1382;p1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3" name="Google Shape;1383;p1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4" name="Google Shape;1384;p1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85" name="Google Shape;1385;p1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386" name="Google Shape;1386;p1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387" name="Google Shape;1387;p1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8" name="Google Shape;1388;p1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9" name="Google Shape;1389;p1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0" name="Google Shape;1390;p1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91" name="Google Shape;1391;p1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392" name="Google Shape;1392;p1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3" name="Google Shape;1393;p1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4" name="Google Shape;1394;p1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5" name="Google Shape;1395;p1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96" name="Google Shape;1396;p1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397" name="Google Shape;1397;p1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8" name="Google Shape;1398;p1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9" name="Google Shape;1399;p1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00" name="Google Shape;1400;p1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401" name="Google Shape;1401;p1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2" name="Google Shape;1402;p1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3" name="Google Shape;1403;p1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4" name="Google Shape;1404;p1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5" name="Google Shape;1405;p1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06" name="Google Shape;1406;p12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" name="Google Shape;1407;p12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8" name="Google Shape;1408;p12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9" name="Google Shape;140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65659" y="26978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410" name="Google Shape;1410;p12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de-DE" sz="2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b="1" i="0" sz="2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4" name="Shape 1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" name="Google Shape;1415;p13"/>
          <p:cNvSpPr/>
          <p:nvPr/>
        </p:nvSpPr>
        <p:spPr>
          <a:xfrm>
            <a:off x="739775" y="3297525"/>
            <a:ext cx="2404200" cy="17745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b="1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.byte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Anweisung bewirkt, dass die folgenden Bytes der Reihe nach im Codespeicher abgelegt werden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13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417" name="Google Shape;1417;p13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418" name="Google Shape;1418;p13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419" name="Google Shape;1419;p13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420" name="Google Shape;1420;p13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421" name="Google Shape;1421;p13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422" name="Google Shape;1422;p13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3" name="Google Shape;1423;p13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4" name="Google Shape;1424;p13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5" name="Google Shape;1425;p13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26" name="Google Shape;1426;p13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427" name="Google Shape;1427;p13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8" name="Google Shape;1428;p13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9" name="Google Shape;1429;p13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0" name="Google Shape;1430;p13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31" name="Google Shape;1431;p13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432" name="Google Shape;1432;p13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3" name="Google Shape;1433;p13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4" name="Google Shape;1434;p13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5" name="Google Shape;1435;p13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36" name="Google Shape;1436;p13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437" name="Google Shape;1437;p13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438" name="Google Shape;1438;p13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9" name="Google Shape;1439;p13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0" name="Google Shape;1440;p13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1" name="Google Shape;1441;p13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42" name="Google Shape;1442;p13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443" name="Google Shape;1443;p13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4" name="Google Shape;1444;p13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5" name="Google Shape;1445;p13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6" name="Google Shape;1446;p13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47" name="Google Shape;1447;p13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448" name="Google Shape;1448;p13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9" name="Google Shape;1449;p13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0" name="Google Shape;1450;p13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1" name="Google Shape;1451;p13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452" name="Google Shape;1452;p13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453" name="Google Shape;1453;p13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454" name="Google Shape;1454;p13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455" name="Google Shape;1455;p13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6" name="Google Shape;1456;p13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7" name="Google Shape;1457;p13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8" name="Google Shape;1458;p13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59" name="Google Shape;1459;p13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460" name="Google Shape;1460;p13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1" name="Google Shape;1461;p13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2" name="Google Shape;1462;p13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3" name="Google Shape;1463;p13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64" name="Google Shape;1464;p13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465" name="Google Shape;1465;p13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6" name="Google Shape;1466;p13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7" name="Google Shape;1467;p13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8" name="Google Shape;1468;p13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69" name="Google Shape;1469;p13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470" name="Google Shape;1470;p13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471" name="Google Shape;1471;p13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2" name="Google Shape;1472;p13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3" name="Google Shape;1473;p13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4" name="Google Shape;1474;p13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75" name="Google Shape;1475;p13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476" name="Google Shape;1476;p13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7" name="Google Shape;1477;p13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8" name="Google Shape;1478;p13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9" name="Google Shape;1479;p13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80" name="Google Shape;1480;p13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481" name="Google Shape;1481;p13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82" name="Google Shape;1482;p13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83" name="Google Shape;1483;p13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84" name="Google Shape;1484;p13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485" name="Google Shape;1485;p13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13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13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13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13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90" name="Google Shape;1490;p13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1" name="Google Shape;1491;p13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2" name="Google Shape;1492;p13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3" name="Google Shape;149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494" name="Google Shape;1494;p13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de-DE" sz="2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b="1" i="0" sz="2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5" name="Google Shape;1495;p13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9" name="Shape 1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" name="Google Shape;1500;p14"/>
          <p:cNvSpPr/>
          <p:nvPr/>
        </p:nvSpPr>
        <p:spPr>
          <a:xfrm>
            <a:off x="739775" y="3297525"/>
            <a:ext cx="2404200" cy="17745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b="1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.byte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Anweisung bewirkt, dass die folgenden Bytes der Reihe nach im Codespeicher abgelegt werden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1" name="Google Shape;1501;p14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502" name="Google Shape;1502;p14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503" name="Google Shape;1503;p14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504" name="Google Shape;1504;p14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505" name="Google Shape;1505;p1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506" name="Google Shape;1506;p1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507" name="Google Shape;1507;p1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08" name="Google Shape;1508;p1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09" name="Google Shape;1509;p1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0" name="Google Shape;1510;p1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11" name="Google Shape;1511;p1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512" name="Google Shape;1512;p1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3" name="Google Shape;1513;p1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4" name="Google Shape;1514;p1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5" name="Google Shape;1515;p1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16" name="Google Shape;1516;p1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517" name="Google Shape;1517;p1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8" name="Google Shape;1518;p1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9" name="Google Shape;1519;p1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0" name="Google Shape;1520;p1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521" name="Google Shape;1521;p1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522" name="Google Shape;1522;p1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523" name="Google Shape;1523;p1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4" name="Google Shape;1524;p1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5" name="Google Shape;1525;p1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6" name="Google Shape;1526;p1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27" name="Google Shape;1527;p1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528" name="Google Shape;1528;p1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9" name="Google Shape;1529;p1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0" name="Google Shape;1530;p1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1" name="Google Shape;1531;p1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32" name="Google Shape;1532;p1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533" name="Google Shape;1533;p1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4" name="Google Shape;1534;p1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5" name="Google Shape;1535;p1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6" name="Google Shape;1536;p1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537" name="Google Shape;1537;p14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538" name="Google Shape;1538;p1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539" name="Google Shape;1539;p1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540" name="Google Shape;1540;p1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1" name="Google Shape;1541;p1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2" name="Google Shape;1542;p1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3" name="Google Shape;1543;p1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44" name="Google Shape;1544;p1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545" name="Google Shape;1545;p1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6" name="Google Shape;1546;p1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7" name="Google Shape;1547;p1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8" name="Google Shape;1548;p1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49" name="Google Shape;1549;p1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550" name="Google Shape;1550;p1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1" name="Google Shape;1551;p1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2" name="Google Shape;1552;p1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3" name="Google Shape;1553;p1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554" name="Google Shape;1554;p1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555" name="Google Shape;1555;p1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556" name="Google Shape;1556;p1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7" name="Google Shape;1557;p1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8" name="Google Shape;1558;p1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9" name="Google Shape;1559;p1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60" name="Google Shape;1560;p1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561" name="Google Shape;1561;p1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2" name="Google Shape;1562;p1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3" name="Google Shape;1563;p1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4" name="Google Shape;1564;p1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65" name="Google Shape;1565;p1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566" name="Google Shape;1566;p1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7" name="Google Shape;1567;p1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8" name="Google Shape;1568;p1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9" name="Google Shape;1569;p1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570" name="Google Shape;1570;p14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14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2" name="Google Shape;1572;p14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3" name="Google Shape;1573;p14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14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75" name="Google Shape;1575;p14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6" name="Google Shape;1576;p14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7" name="Google Shape;1577;p14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8" name="Google Shape;157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579" name="Google Shape;1579;p14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de-DE" sz="2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b="1" i="0" sz="2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0" name="Google Shape;1580;p14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1" name="Google Shape;1581;p14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5" name="Shape 1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6" name="Google Shape;1586;p15"/>
          <p:cNvSpPr/>
          <p:nvPr/>
        </p:nvSpPr>
        <p:spPr>
          <a:xfrm>
            <a:off x="739775" y="3297525"/>
            <a:ext cx="2404200" cy="17745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Wozu ist das gut? 			</a:t>
            </a:r>
            <a:endParaRPr b="1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7" name="Google Shape;1587;p15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588" name="Google Shape;1588;p15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589" name="Google Shape;1589;p15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590" name="Google Shape;1590;p15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591" name="Google Shape;1591;p15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592" name="Google Shape;1592;p15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593" name="Google Shape;1593;p15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4" name="Google Shape;1594;p15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5" name="Google Shape;1595;p15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6" name="Google Shape;1596;p15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97" name="Google Shape;1597;p15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598" name="Google Shape;1598;p15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9" name="Google Shape;1599;p15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0" name="Google Shape;1600;p15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1" name="Google Shape;1601;p15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02" name="Google Shape;1602;p15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603" name="Google Shape;1603;p15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4" name="Google Shape;1604;p15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5" name="Google Shape;1605;p15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6" name="Google Shape;1606;p15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607" name="Google Shape;1607;p15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608" name="Google Shape;1608;p15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609" name="Google Shape;1609;p15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0" name="Google Shape;1610;p15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1" name="Google Shape;1611;p15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2" name="Google Shape;1612;p15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13" name="Google Shape;1613;p15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614" name="Google Shape;1614;p15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5" name="Google Shape;1615;p15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6" name="Google Shape;1616;p15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7" name="Google Shape;1617;p15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18" name="Google Shape;1618;p15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619" name="Google Shape;1619;p15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0" name="Google Shape;1620;p15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1" name="Google Shape;1621;p15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2" name="Google Shape;1622;p15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623" name="Google Shape;1623;p15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624" name="Google Shape;1624;p15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625" name="Google Shape;1625;p15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626" name="Google Shape;1626;p15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7" name="Google Shape;1627;p15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8" name="Google Shape;1628;p15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9" name="Google Shape;1629;p15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30" name="Google Shape;1630;p15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631" name="Google Shape;1631;p15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2" name="Google Shape;1632;p15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3" name="Google Shape;1633;p15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4" name="Google Shape;1634;p15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35" name="Google Shape;1635;p15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636" name="Google Shape;1636;p15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7" name="Google Shape;1637;p15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8" name="Google Shape;1638;p15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9" name="Google Shape;1639;p15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640" name="Google Shape;1640;p15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641" name="Google Shape;1641;p15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642" name="Google Shape;1642;p15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3" name="Google Shape;1643;p15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4" name="Google Shape;1644;p15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5" name="Google Shape;1645;p15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46" name="Google Shape;1646;p15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647" name="Google Shape;1647;p15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8" name="Google Shape;1648;p15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9" name="Google Shape;1649;p15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50" name="Google Shape;1650;p15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51" name="Google Shape;1651;p15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652" name="Google Shape;1652;p15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53" name="Google Shape;1653;p15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54" name="Google Shape;1654;p15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55" name="Google Shape;1655;p15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656" name="Google Shape;1656;p15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7" name="Google Shape;1657;p15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8" name="Google Shape;1658;p15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9" name="Google Shape;1659;p15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0" name="Google Shape;1660;p15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61" name="Google Shape;1661;p15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2" name="Google Shape;1662;p15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3" name="Google Shape;1663;p15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4" name="Google Shape;166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665" name="Google Shape;1665;p15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de-DE" sz="2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b="1" i="0" sz="2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6" name="Google Shape;1666;p15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7" name="Google Shape;1667;p15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8" name="Google Shape;1668;p15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2" name="Shape 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3" name="Google Shape;1673;g7685356e5c_0_0"/>
          <p:cNvSpPr/>
          <p:nvPr/>
        </p:nvSpPr>
        <p:spPr>
          <a:xfrm>
            <a:off x="739775" y="3297525"/>
            <a:ext cx="2404200" cy="17745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de-DE" sz="2400">
                <a:solidFill>
                  <a:srgbClr val="FF0000"/>
                </a:solidFill>
              </a:rPr>
              <a:t>Für arrays mit festen Werten</a:t>
            </a:r>
            <a:r>
              <a:rPr b="1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			</a:t>
            </a:r>
            <a:endParaRPr b="1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4" name="Google Shape;1674;g7685356e5c_0_0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675" name="Google Shape;1675;g7685356e5c_0_0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676" name="Google Shape;1676;g7685356e5c_0_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677" name="Google Shape;1677;g7685356e5c_0_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678" name="Google Shape;1678;g7685356e5c_0_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679" name="Google Shape;1679;g7685356e5c_0_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680" name="Google Shape;1680;g7685356e5c_0_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1" name="Google Shape;1681;g7685356e5c_0_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2" name="Google Shape;1682;g7685356e5c_0_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3" name="Google Shape;1683;g7685356e5c_0_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84" name="Google Shape;1684;g7685356e5c_0_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685" name="Google Shape;1685;g7685356e5c_0_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6" name="Google Shape;1686;g7685356e5c_0_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7" name="Google Shape;1687;g7685356e5c_0_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8" name="Google Shape;1688;g7685356e5c_0_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89" name="Google Shape;1689;g7685356e5c_0_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690" name="Google Shape;1690;g7685356e5c_0_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1" name="Google Shape;1691;g7685356e5c_0_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2" name="Google Shape;1692;g7685356e5c_0_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3" name="Google Shape;1693;g7685356e5c_0_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694" name="Google Shape;1694;g7685356e5c_0_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695" name="Google Shape;1695;g7685356e5c_0_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696" name="Google Shape;1696;g7685356e5c_0_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7" name="Google Shape;1697;g7685356e5c_0_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8" name="Google Shape;1698;g7685356e5c_0_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9" name="Google Shape;1699;g7685356e5c_0_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00" name="Google Shape;1700;g7685356e5c_0_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701" name="Google Shape;1701;g7685356e5c_0_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2" name="Google Shape;1702;g7685356e5c_0_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3" name="Google Shape;1703;g7685356e5c_0_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4" name="Google Shape;1704;g7685356e5c_0_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05" name="Google Shape;1705;g7685356e5c_0_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706" name="Google Shape;1706;g7685356e5c_0_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7" name="Google Shape;1707;g7685356e5c_0_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8" name="Google Shape;1708;g7685356e5c_0_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9" name="Google Shape;1709;g7685356e5c_0_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710" name="Google Shape;1710;g7685356e5c_0_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711" name="Google Shape;1711;g7685356e5c_0_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712" name="Google Shape;1712;g7685356e5c_0_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713" name="Google Shape;1713;g7685356e5c_0_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14" name="Google Shape;1714;g7685356e5c_0_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15" name="Google Shape;1715;g7685356e5c_0_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16" name="Google Shape;1716;g7685356e5c_0_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17" name="Google Shape;1717;g7685356e5c_0_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718" name="Google Shape;1718;g7685356e5c_0_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19" name="Google Shape;1719;g7685356e5c_0_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0" name="Google Shape;1720;g7685356e5c_0_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1" name="Google Shape;1721;g7685356e5c_0_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22" name="Google Shape;1722;g7685356e5c_0_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723" name="Google Shape;1723;g7685356e5c_0_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4" name="Google Shape;1724;g7685356e5c_0_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5" name="Google Shape;1725;g7685356e5c_0_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6" name="Google Shape;1726;g7685356e5c_0_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727" name="Google Shape;1727;g7685356e5c_0_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728" name="Google Shape;1728;g7685356e5c_0_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729" name="Google Shape;1729;g7685356e5c_0_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0" name="Google Shape;1730;g7685356e5c_0_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1" name="Google Shape;1731;g7685356e5c_0_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2" name="Google Shape;1732;g7685356e5c_0_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33" name="Google Shape;1733;g7685356e5c_0_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734" name="Google Shape;1734;g7685356e5c_0_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5" name="Google Shape;1735;g7685356e5c_0_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6" name="Google Shape;1736;g7685356e5c_0_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7" name="Google Shape;1737;g7685356e5c_0_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38" name="Google Shape;1738;g7685356e5c_0_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739" name="Google Shape;1739;g7685356e5c_0_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40" name="Google Shape;1740;g7685356e5c_0_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41" name="Google Shape;1741;g7685356e5c_0_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42" name="Google Shape;1742;g7685356e5c_0_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743" name="Google Shape;1743;g7685356e5c_0_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4" name="Google Shape;1744;g7685356e5c_0_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5" name="Google Shape;1745;g7685356e5c_0_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6" name="Google Shape;1746;g7685356e5c_0_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g7685356e5c_0_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48" name="Google Shape;1748;g7685356e5c_0_0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9" name="Google Shape;1749;g7685356e5c_0_0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0" name="Google Shape;1750;g7685356e5c_0_0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51" name="Google Shape;1751;g7685356e5c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752" name="Google Shape;1752;g7685356e5c_0_0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de-DE" sz="2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b="1" i="0" sz="2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3" name="Google Shape;1753;g7685356e5c_0_0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4" name="Google Shape;1754;g7685356e5c_0_0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5" name="Google Shape;1755;g7685356e5c_0_0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9" name="Shape 1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" name="Google Shape;1760;g7685356e5c_0_86"/>
          <p:cNvSpPr/>
          <p:nvPr/>
        </p:nvSpPr>
        <p:spPr>
          <a:xfrm>
            <a:off x="150900" y="2958925"/>
            <a:ext cx="2993100" cy="21132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de-DE" sz="2400">
                <a:solidFill>
                  <a:srgbClr val="FF0000"/>
                </a:solidFill>
              </a:rPr>
              <a:t>z. B. Codetabelle von Sieben-</a:t>
            </a:r>
            <a:endParaRPr b="1" sz="24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de-DE" sz="2400">
                <a:solidFill>
                  <a:srgbClr val="FF0000"/>
                </a:solidFill>
              </a:rPr>
              <a:t>segmentanzeige</a:t>
            </a:r>
            <a:r>
              <a:rPr b="1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			</a:t>
            </a:r>
            <a:endParaRPr b="1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1" name="Google Shape;1761;g7685356e5c_0_86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762" name="Google Shape;1762;g7685356e5c_0_86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763" name="Google Shape;1763;g7685356e5c_0_86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764" name="Google Shape;1764;g7685356e5c_0_86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765" name="Google Shape;1765;g7685356e5c_0_86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766" name="Google Shape;1766;g7685356e5c_0_86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767" name="Google Shape;1767;g7685356e5c_0_86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68" name="Google Shape;1768;g7685356e5c_0_86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69" name="Google Shape;1769;g7685356e5c_0_86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0" name="Google Shape;1770;g7685356e5c_0_86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71" name="Google Shape;1771;g7685356e5c_0_86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772" name="Google Shape;1772;g7685356e5c_0_86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3" name="Google Shape;1773;g7685356e5c_0_86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4" name="Google Shape;1774;g7685356e5c_0_86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5" name="Google Shape;1775;g7685356e5c_0_86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76" name="Google Shape;1776;g7685356e5c_0_86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777" name="Google Shape;1777;g7685356e5c_0_86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8" name="Google Shape;1778;g7685356e5c_0_86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9" name="Google Shape;1779;g7685356e5c_0_86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0" name="Google Shape;1780;g7685356e5c_0_86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781" name="Google Shape;1781;g7685356e5c_0_86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782" name="Google Shape;1782;g7685356e5c_0_86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783" name="Google Shape;1783;g7685356e5c_0_86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4" name="Google Shape;1784;g7685356e5c_0_86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5" name="Google Shape;1785;g7685356e5c_0_86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6" name="Google Shape;1786;g7685356e5c_0_86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87" name="Google Shape;1787;g7685356e5c_0_86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788" name="Google Shape;1788;g7685356e5c_0_86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9" name="Google Shape;1789;g7685356e5c_0_86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0" name="Google Shape;1790;g7685356e5c_0_86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1" name="Google Shape;1791;g7685356e5c_0_86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92" name="Google Shape;1792;g7685356e5c_0_86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793" name="Google Shape;1793;g7685356e5c_0_86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4" name="Google Shape;1794;g7685356e5c_0_86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5" name="Google Shape;1795;g7685356e5c_0_86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6" name="Google Shape;1796;g7685356e5c_0_86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797" name="Google Shape;1797;g7685356e5c_0_86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798" name="Google Shape;1798;g7685356e5c_0_86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799" name="Google Shape;1799;g7685356e5c_0_86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800" name="Google Shape;1800;g7685356e5c_0_86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1" name="Google Shape;1801;g7685356e5c_0_86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2" name="Google Shape;1802;g7685356e5c_0_86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3" name="Google Shape;1803;g7685356e5c_0_86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04" name="Google Shape;1804;g7685356e5c_0_86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805" name="Google Shape;1805;g7685356e5c_0_86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6" name="Google Shape;1806;g7685356e5c_0_86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7" name="Google Shape;1807;g7685356e5c_0_86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8" name="Google Shape;1808;g7685356e5c_0_86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09" name="Google Shape;1809;g7685356e5c_0_86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810" name="Google Shape;1810;g7685356e5c_0_86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1" name="Google Shape;1811;g7685356e5c_0_86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2" name="Google Shape;1812;g7685356e5c_0_86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3" name="Google Shape;1813;g7685356e5c_0_86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814" name="Google Shape;1814;g7685356e5c_0_86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815" name="Google Shape;1815;g7685356e5c_0_86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816" name="Google Shape;1816;g7685356e5c_0_86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7" name="Google Shape;1817;g7685356e5c_0_86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8" name="Google Shape;1818;g7685356e5c_0_86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9" name="Google Shape;1819;g7685356e5c_0_86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20" name="Google Shape;1820;g7685356e5c_0_86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821" name="Google Shape;1821;g7685356e5c_0_86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2" name="Google Shape;1822;g7685356e5c_0_86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3" name="Google Shape;1823;g7685356e5c_0_86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4" name="Google Shape;1824;g7685356e5c_0_86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25" name="Google Shape;1825;g7685356e5c_0_86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826" name="Google Shape;1826;g7685356e5c_0_86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7" name="Google Shape;1827;g7685356e5c_0_86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8" name="Google Shape;1828;g7685356e5c_0_86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9" name="Google Shape;1829;g7685356e5c_0_86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830" name="Google Shape;1830;g7685356e5c_0_86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1" name="Google Shape;1831;g7685356e5c_0_86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2" name="Google Shape;1832;g7685356e5c_0_86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3" name="Google Shape;1833;g7685356e5c_0_86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4" name="Google Shape;1834;g7685356e5c_0_86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35" name="Google Shape;1835;g7685356e5c_0_86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6" name="Google Shape;1836;g7685356e5c_0_86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7" name="Google Shape;1837;g7685356e5c_0_86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8" name="Google Shape;1838;g7685356e5c_0_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839" name="Google Shape;1839;g7685356e5c_0_86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de-DE" sz="2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b="1" i="0" sz="2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0" name="Google Shape;1840;g7685356e5c_0_86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1" name="Google Shape;1841;g7685356e5c_0_86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2" name="Google Shape;1842;g7685356e5c_0_86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6" name="Shape 1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7" name="Google Shape;1847;g7685356e5c_0_172"/>
          <p:cNvSpPr/>
          <p:nvPr/>
        </p:nvSpPr>
        <p:spPr>
          <a:xfrm>
            <a:off x="289050" y="2958925"/>
            <a:ext cx="2854800" cy="21132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de-DE" sz="2400">
                <a:solidFill>
                  <a:srgbClr val="FF0000"/>
                </a:solidFill>
              </a:rPr>
              <a:t>z. B. Schritt-</a:t>
            </a:r>
            <a:endParaRPr b="1" sz="24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de-DE" sz="2400">
                <a:solidFill>
                  <a:srgbClr val="FF0000"/>
                </a:solidFill>
              </a:rPr>
              <a:t>tabelle von Schrittmotoren</a:t>
            </a:r>
            <a:r>
              <a:rPr b="1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			</a:t>
            </a:r>
            <a:endParaRPr b="1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8" name="Google Shape;1848;g7685356e5c_0_172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849" name="Google Shape;1849;g7685356e5c_0_172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850" name="Google Shape;1850;g7685356e5c_0_17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851" name="Google Shape;1851;g7685356e5c_0_17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852" name="Google Shape;1852;g7685356e5c_0_17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853" name="Google Shape;1853;g7685356e5c_0_17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854" name="Google Shape;1854;g7685356e5c_0_17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55" name="Google Shape;1855;g7685356e5c_0_17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56" name="Google Shape;1856;g7685356e5c_0_17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57" name="Google Shape;1857;g7685356e5c_0_17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58" name="Google Shape;1858;g7685356e5c_0_17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859" name="Google Shape;1859;g7685356e5c_0_17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0" name="Google Shape;1860;g7685356e5c_0_17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1" name="Google Shape;1861;g7685356e5c_0_17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2" name="Google Shape;1862;g7685356e5c_0_17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63" name="Google Shape;1863;g7685356e5c_0_17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864" name="Google Shape;1864;g7685356e5c_0_17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5" name="Google Shape;1865;g7685356e5c_0_17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6" name="Google Shape;1866;g7685356e5c_0_17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7" name="Google Shape;1867;g7685356e5c_0_17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868" name="Google Shape;1868;g7685356e5c_0_17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869" name="Google Shape;1869;g7685356e5c_0_17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870" name="Google Shape;1870;g7685356e5c_0_17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1" name="Google Shape;1871;g7685356e5c_0_17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2" name="Google Shape;1872;g7685356e5c_0_17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3" name="Google Shape;1873;g7685356e5c_0_17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74" name="Google Shape;1874;g7685356e5c_0_17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875" name="Google Shape;1875;g7685356e5c_0_17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6" name="Google Shape;1876;g7685356e5c_0_17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7" name="Google Shape;1877;g7685356e5c_0_17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8" name="Google Shape;1878;g7685356e5c_0_17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79" name="Google Shape;1879;g7685356e5c_0_17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880" name="Google Shape;1880;g7685356e5c_0_17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1" name="Google Shape;1881;g7685356e5c_0_17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2" name="Google Shape;1882;g7685356e5c_0_17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3" name="Google Shape;1883;g7685356e5c_0_17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884" name="Google Shape;1884;g7685356e5c_0_17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885" name="Google Shape;1885;g7685356e5c_0_17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886" name="Google Shape;1886;g7685356e5c_0_17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887" name="Google Shape;1887;g7685356e5c_0_17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8" name="Google Shape;1888;g7685356e5c_0_17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9" name="Google Shape;1889;g7685356e5c_0_17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0" name="Google Shape;1890;g7685356e5c_0_17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91" name="Google Shape;1891;g7685356e5c_0_17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892" name="Google Shape;1892;g7685356e5c_0_17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3" name="Google Shape;1893;g7685356e5c_0_17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4" name="Google Shape;1894;g7685356e5c_0_17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5" name="Google Shape;1895;g7685356e5c_0_17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96" name="Google Shape;1896;g7685356e5c_0_17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897" name="Google Shape;1897;g7685356e5c_0_17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8" name="Google Shape;1898;g7685356e5c_0_17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9" name="Google Shape;1899;g7685356e5c_0_17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0" name="Google Shape;1900;g7685356e5c_0_17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901" name="Google Shape;1901;g7685356e5c_0_17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902" name="Google Shape;1902;g7685356e5c_0_17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903" name="Google Shape;1903;g7685356e5c_0_17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4" name="Google Shape;1904;g7685356e5c_0_17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5" name="Google Shape;1905;g7685356e5c_0_17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6" name="Google Shape;1906;g7685356e5c_0_17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07" name="Google Shape;1907;g7685356e5c_0_17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908" name="Google Shape;1908;g7685356e5c_0_17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9" name="Google Shape;1909;g7685356e5c_0_17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0" name="Google Shape;1910;g7685356e5c_0_17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1" name="Google Shape;1911;g7685356e5c_0_17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12" name="Google Shape;1912;g7685356e5c_0_17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913" name="Google Shape;1913;g7685356e5c_0_17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4" name="Google Shape;1914;g7685356e5c_0_17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5" name="Google Shape;1915;g7685356e5c_0_17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6" name="Google Shape;1916;g7685356e5c_0_17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917" name="Google Shape;1917;g7685356e5c_0_17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8" name="Google Shape;1918;g7685356e5c_0_17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9" name="Google Shape;1919;g7685356e5c_0_17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0" name="Google Shape;1920;g7685356e5c_0_17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1" name="Google Shape;1921;g7685356e5c_0_17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22" name="Google Shape;1922;g7685356e5c_0_172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3" name="Google Shape;1923;g7685356e5c_0_172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4" name="Google Shape;1924;g7685356e5c_0_172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5" name="Google Shape;1925;g7685356e5c_0_1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926" name="Google Shape;1926;g7685356e5c_0_172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de-DE" sz="2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b="1" i="0" sz="2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7" name="Google Shape;1927;g7685356e5c_0_172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8" name="Google Shape;1928;g7685356e5c_0_172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9" name="Google Shape;1929;g7685356e5c_0_172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3" name="Shape 1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4" name="Google Shape;1934;g7685356e5c_0_258"/>
          <p:cNvSpPr/>
          <p:nvPr/>
        </p:nvSpPr>
        <p:spPr>
          <a:xfrm>
            <a:off x="289050" y="2958925"/>
            <a:ext cx="2854800" cy="21132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de-DE" sz="2400">
                <a:solidFill>
                  <a:srgbClr val="FF0000"/>
                </a:solidFill>
              </a:rPr>
              <a:t>z. B. Tabelle mit Telefonnummern</a:t>
            </a:r>
            <a:r>
              <a:rPr b="1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b="1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5" name="Google Shape;1935;g7685356e5c_0_258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936" name="Google Shape;1936;g7685356e5c_0_258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937" name="Google Shape;1937;g7685356e5c_0_25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938" name="Google Shape;1938;g7685356e5c_0_25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939" name="Google Shape;1939;g7685356e5c_0_25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940" name="Google Shape;1940;g7685356e5c_0_25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941" name="Google Shape;1941;g7685356e5c_0_25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2" name="Google Shape;1942;g7685356e5c_0_25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3" name="Google Shape;1943;g7685356e5c_0_25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4" name="Google Shape;1944;g7685356e5c_0_25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45" name="Google Shape;1945;g7685356e5c_0_25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946" name="Google Shape;1946;g7685356e5c_0_25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7" name="Google Shape;1947;g7685356e5c_0_25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8" name="Google Shape;1948;g7685356e5c_0_25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9" name="Google Shape;1949;g7685356e5c_0_25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50" name="Google Shape;1950;g7685356e5c_0_25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951" name="Google Shape;1951;g7685356e5c_0_25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2" name="Google Shape;1952;g7685356e5c_0_25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3" name="Google Shape;1953;g7685356e5c_0_25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4" name="Google Shape;1954;g7685356e5c_0_25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955" name="Google Shape;1955;g7685356e5c_0_25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956" name="Google Shape;1956;g7685356e5c_0_25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957" name="Google Shape;1957;g7685356e5c_0_25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8" name="Google Shape;1958;g7685356e5c_0_25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9" name="Google Shape;1959;g7685356e5c_0_25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0" name="Google Shape;1960;g7685356e5c_0_25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61" name="Google Shape;1961;g7685356e5c_0_25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962" name="Google Shape;1962;g7685356e5c_0_25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3" name="Google Shape;1963;g7685356e5c_0_25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4" name="Google Shape;1964;g7685356e5c_0_25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5" name="Google Shape;1965;g7685356e5c_0_25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66" name="Google Shape;1966;g7685356e5c_0_25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967" name="Google Shape;1967;g7685356e5c_0_25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8" name="Google Shape;1968;g7685356e5c_0_25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9" name="Google Shape;1969;g7685356e5c_0_25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70" name="Google Shape;1970;g7685356e5c_0_25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971" name="Google Shape;1971;g7685356e5c_0_25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972" name="Google Shape;1972;g7685356e5c_0_25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973" name="Google Shape;1973;g7685356e5c_0_25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974" name="Google Shape;1974;g7685356e5c_0_25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75" name="Google Shape;1975;g7685356e5c_0_25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76" name="Google Shape;1976;g7685356e5c_0_25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77" name="Google Shape;1977;g7685356e5c_0_25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78" name="Google Shape;1978;g7685356e5c_0_25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979" name="Google Shape;1979;g7685356e5c_0_25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0" name="Google Shape;1980;g7685356e5c_0_25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1" name="Google Shape;1981;g7685356e5c_0_25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2" name="Google Shape;1982;g7685356e5c_0_25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83" name="Google Shape;1983;g7685356e5c_0_25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984" name="Google Shape;1984;g7685356e5c_0_25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5" name="Google Shape;1985;g7685356e5c_0_25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6" name="Google Shape;1986;g7685356e5c_0_25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7" name="Google Shape;1987;g7685356e5c_0_25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988" name="Google Shape;1988;g7685356e5c_0_25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989" name="Google Shape;1989;g7685356e5c_0_25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990" name="Google Shape;1990;g7685356e5c_0_25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1" name="Google Shape;1991;g7685356e5c_0_25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2" name="Google Shape;1992;g7685356e5c_0_25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3" name="Google Shape;1993;g7685356e5c_0_25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94" name="Google Shape;1994;g7685356e5c_0_25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995" name="Google Shape;1995;g7685356e5c_0_25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6" name="Google Shape;1996;g7685356e5c_0_25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7" name="Google Shape;1997;g7685356e5c_0_25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8" name="Google Shape;1998;g7685356e5c_0_25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99" name="Google Shape;1999;g7685356e5c_0_25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000" name="Google Shape;2000;g7685356e5c_0_25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01" name="Google Shape;2001;g7685356e5c_0_25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02" name="Google Shape;2002;g7685356e5c_0_25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03" name="Google Shape;2003;g7685356e5c_0_25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2004" name="Google Shape;2004;g7685356e5c_0_25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5" name="Google Shape;2005;g7685356e5c_0_25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6" name="Google Shape;2006;g7685356e5c_0_25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7" name="Google Shape;2007;g7685356e5c_0_25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8" name="Google Shape;2008;g7685356e5c_0_25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09" name="Google Shape;2009;g7685356e5c_0_258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0" name="Google Shape;2010;g7685356e5c_0_258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1" name="Google Shape;2011;g7685356e5c_0_258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12" name="Google Shape;2012;g7685356e5c_0_2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013" name="Google Shape;2013;g7685356e5c_0_258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de-DE" sz="2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b="1" i="0" sz="2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4" name="Google Shape;2014;g7685356e5c_0_258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5" name="Google Shape;2015;g7685356e5c_0_258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6" name="Google Shape;2016;g7685356e5c_0_258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"/>
          <p:cNvSpPr txBox="1"/>
          <p:nvPr>
            <p:ph type="ctrTitle"/>
          </p:nvPr>
        </p:nvSpPr>
        <p:spPr>
          <a:xfrm>
            <a:off x="311785" y="744855"/>
            <a:ext cx="8520300" cy="205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Codespeicher</a:t>
            </a:r>
            <a:endParaRPr/>
          </a:p>
        </p:txBody>
      </p:sp>
      <p:sp>
        <p:nvSpPr>
          <p:cNvPr id="139" name="Google Shape;139;p2"/>
          <p:cNvSpPr txBox="1"/>
          <p:nvPr>
            <p:ph idx="1" type="subTitle"/>
          </p:nvPr>
        </p:nvSpPr>
        <p:spPr>
          <a:xfrm>
            <a:off x="311785" y="2834005"/>
            <a:ext cx="85203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ROM Funktionelles Blockdiagramm</a:t>
            </a:r>
            <a:endParaRPr/>
          </a:p>
        </p:txBody>
      </p:sp>
      <p:grpSp>
        <p:nvGrpSpPr>
          <p:cNvPr id="140" name="Google Shape;140;p2"/>
          <p:cNvGrpSpPr/>
          <p:nvPr/>
        </p:nvGrpSpPr>
        <p:grpSpPr>
          <a:xfrm>
            <a:off x="6142355" y="48260"/>
            <a:ext cx="2164580" cy="1659385"/>
            <a:chOff x="6142355" y="48260"/>
            <a:chExt cx="2164580" cy="1659385"/>
          </a:xfrm>
        </p:grpSpPr>
        <p:cxnSp>
          <p:nvCxnSpPr>
            <p:cNvPr id="141" name="Google Shape;141;p2"/>
            <p:cNvCxnSpPr/>
            <p:nvPr/>
          </p:nvCxnSpPr>
          <p:spPr>
            <a:xfrm>
              <a:off x="7860665" y="512445"/>
              <a:ext cx="0" cy="1195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2" name="Google Shape;142;p2"/>
            <p:cNvCxnSpPr>
              <a:stCxn id="143" idx="2"/>
            </p:cNvCxnSpPr>
            <p:nvPr/>
          </p:nvCxnSpPr>
          <p:spPr>
            <a:xfrm>
              <a:off x="7733395" y="511740"/>
              <a:ext cx="0" cy="1195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44" name="Google Shape;144;p2"/>
            <p:cNvGrpSpPr/>
            <p:nvPr/>
          </p:nvGrpSpPr>
          <p:grpSpPr>
            <a:xfrm>
              <a:off x="7478395" y="129540"/>
              <a:ext cx="510000" cy="383020"/>
              <a:chOff x="7478395" y="129540"/>
              <a:chExt cx="510000" cy="383020"/>
            </a:xfrm>
          </p:grpSpPr>
          <p:sp>
            <p:nvSpPr>
              <p:cNvPr id="143" name="Google Shape;143;p2"/>
              <p:cNvSpPr/>
              <p:nvPr/>
            </p:nvSpPr>
            <p:spPr>
              <a:xfrm>
                <a:off x="7478395" y="1295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45" name="Google Shape;145;p2"/>
              <p:cNvCxnSpPr>
                <a:endCxn id="146" idx="3"/>
              </p:cNvCxnSpPr>
              <p:nvPr/>
            </p:nvCxnSpPr>
            <p:spPr>
              <a:xfrm rot="10800000">
                <a:off x="7560895" y="273425"/>
                <a:ext cx="303600" cy="48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147" name="Google Shape;147;p2"/>
              <p:cNvSpPr/>
              <p:nvPr/>
            </p:nvSpPr>
            <p:spPr>
              <a:xfrm>
                <a:off x="7478395" y="1295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7478395" y="2254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2"/>
              <p:cNvSpPr/>
              <p:nvPr/>
            </p:nvSpPr>
            <p:spPr>
              <a:xfrm>
                <a:off x="7478395" y="3206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2"/>
              <p:cNvSpPr/>
              <p:nvPr/>
            </p:nvSpPr>
            <p:spPr>
              <a:xfrm>
                <a:off x="7478395" y="4165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50" name="Google Shape;150;p2"/>
              <p:cNvCxnSpPr>
                <a:endCxn id="147" idx="3"/>
              </p:cNvCxnSpPr>
              <p:nvPr/>
            </p:nvCxnSpPr>
            <p:spPr>
              <a:xfrm rot="10800000">
                <a:off x="7560895" y="177540"/>
                <a:ext cx="303600" cy="144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1" name="Google Shape;151;p2"/>
              <p:cNvCxnSpPr>
                <a:endCxn id="148" idx="3"/>
              </p:cNvCxnSpPr>
              <p:nvPr/>
            </p:nvCxnSpPr>
            <p:spPr>
              <a:xfrm flipH="1">
                <a:off x="7560895" y="320975"/>
                <a:ext cx="303600" cy="47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2" name="Google Shape;152;p2"/>
              <p:cNvCxnSpPr/>
              <p:nvPr/>
            </p:nvCxnSpPr>
            <p:spPr>
              <a:xfrm flipH="1">
                <a:off x="7560875" y="321310"/>
                <a:ext cx="303600" cy="1422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" name="Google Shape;153;p2"/>
              <p:cNvCxnSpPr>
                <a:stCxn id="147" idx="3"/>
                <a:endCxn id="147" idx="1"/>
              </p:cNvCxnSpPr>
              <p:nvPr/>
            </p:nvCxnSpPr>
            <p:spPr>
              <a:xfrm rot="10800000">
                <a:off x="7478395" y="17754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54" name="Google Shape;154;p2"/>
              <p:cNvCxnSpPr>
                <a:stCxn id="146" idx="3"/>
                <a:endCxn id="146" idx="1"/>
              </p:cNvCxnSpPr>
              <p:nvPr/>
            </p:nvCxnSpPr>
            <p:spPr>
              <a:xfrm rot="10800000">
                <a:off x="7478395" y="27342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55" name="Google Shape;155;p2"/>
              <p:cNvCxnSpPr>
                <a:stCxn id="148" idx="3"/>
                <a:endCxn id="148" idx="1"/>
              </p:cNvCxnSpPr>
              <p:nvPr/>
            </p:nvCxnSpPr>
            <p:spPr>
              <a:xfrm rot="10800000">
                <a:off x="7478395" y="36867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56" name="Google Shape;156;p2"/>
              <p:cNvCxnSpPr>
                <a:stCxn id="149" idx="3"/>
                <a:endCxn id="149" idx="1"/>
              </p:cNvCxnSpPr>
              <p:nvPr/>
            </p:nvCxnSpPr>
            <p:spPr>
              <a:xfrm rot="10800000">
                <a:off x="7478395" y="46456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57" name="Google Shape;157;p2"/>
              <p:cNvCxnSpPr>
                <a:stCxn id="143" idx="3"/>
                <a:endCxn id="158" idx="2"/>
              </p:cNvCxnSpPr>
              <p:nvPr/>
            </p:nvCxnSpPr>
            <p:spPr>
              <a:xfrm flipH="1">
                <a:off x="7842895" y="320640"/>
                <a:ext cx="145500" cy="18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158" name="Google Shape;158;p2"/>
              <p:cNvSpPr/>
              <p:nvPr/>
            </p:nvSpPr>
            <p:spPr>
              <a:xfrm>
                <a:off x="7842885" y="306070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9" name="Google Shape;159;p2"/>
            <p:cNvGrpSpPr/>
            <p:nvPr/>
          </p:nvGrpSpPr>
          <p:grpSpPr>
            <a:xfrm>
              <a:off x="7478395" y="599440"/>
              <a:ext cx="510000" cy="383020"/>
              <a:chOff x="7478395" y="599440"/>
              <a:chExt cx="510000" cy="383020"/>
            </a:xfrm>
          </p:grpSpPr>
          <p:sp>
            <p:nvSpPr>
              <p:cNvPr id="160" name="Google Shape;160;p2"/>
              <p:cNvSpPr/>
              <p:nvPr/>
            </p:nvSpPr>
            <p:spPr>
              <a:xfrm>
                <a:off x="7478395" y="5994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1" name="Google Shape;161;p2"/>
              <p:cNvCxnSpPr>
                <a:endCxn id="162" idx="3"/>
              </p:cNvCxnSpPr>
              <p:nvPr/>
            </p:nvCxnSpPr>
            <p:spPr>
              <a:xfrm rot="10800000">
                <a:off x="7560895" y="743325"/>
                <a:ext cx="303600" cy="48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163" name="Google Shape;163;p2"/>
              <p:cNvSpPr/>
              <p:nvPr/>
            </p:nvSpPr>
            <p:spPr>
              <a:xfrm>
                <a:off x="7478395" y="5994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7478395" y="6953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7478395" y="7905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7478395" y="8864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6" name="Google Shape;166;p2"/>
              <p:cNvCxnSpPr>
                <a:endCxn id="163" idx="3"/>
              </p:cNvCxnSpPr>
              <p:nvPr/>
            </p:nvCxnSpPr>
            <p:spPr>
              <a:xfrm rot="10800000">
                <a:off x="7560895" y="647440"/>
                <a:ext cx="303600" cy="144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" name="Google Shape;167;p2"/>
              <p:cNvCxnSpPr>
                <a:endCxn id="164" idx="3"/>
              </p:cNvCxnSpPr>
              <p:nvPr/>
            </p:nvCxnSpPr>
            <p:spPr>
              <a:xfrm flipH="1">
                <a:off x="7560895" y="790875"/>
                <a:ext cx="303600" cy="47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8" name="Google Shape;168;p2"/>
              <p:cNvCxnSpPr/>
              <p:nvPr/>
            </p:nvCxnSpPr>
            <p:spPr>
              <a:xfrm flipH="1">
                <a:off x="7560875" y="791210"/>
                <a:ext cx="303600" cy="1422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" name="Google Shape;169;p2"/>
              <p:cNvCxnSpPr>
                <a:stCxn id="163" idx="3"/>
                <a:endCxn id="163" idx="1"/>
              </p:cNvCxnSpPr>
              <p:nvPr/>
            </p:nvCxnSpPr>
            <p:spPr>
              <a:xfrm rot="10800000">
                <a:off x="7478395" y="64744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70" name="Google Shape;170;p2"/>
              <p:cNvCxnSpPr>
                <a:stCxn id="162" idx="3"/>
                <a:endCxn id="162" idx="1"/>
              </p:cNvCxnSpPr>
              <p:nvPr/>
            </p:nvCxnSpPr>
            <p:spPr>
              <a:xfrm rot="10800000">
                <a:off x="7478395" y="74332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71" name="Google Shape;171;p2"/>
              <p:cNvCxnSpPr>
                <a:stCxn id="164" idx="3"/>
                <a:endCxn id="164" idx="1"/>
              </p:cNvCxnSpPr>
              <p:nvPr/>
            </p:nvCxnSpPr>
            <p:spPr>
              <a:xfrm rot="10800000">
                <a:off x="7478395" y="83857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72" name="Google Shape;172;p2"/>
              <p:cNvCxnSpPr>
                <a:stCxn id="165" idx="3"/>
                <a:endCxn id="165" idx="1"/>
              </p:cNvCxnSpPr>
              <p:nvPr/>
            </p:nvCxnSpPr>
            <p:spPr>
              <a:xfrm rot="10800000">
                <a:off x="7478395" y="93446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73" name="Google Shape;173;p2"/>
              <p:cNvCxnSpPr>
                <a:stCxn id="160" idx="3"/>
                <a:endCxn id="174" idx="2"/>
              </p:cNvCxnSpPr>
              <p:nvPr/>
            </p:nvCxnSpPr>
            <p:spPr>
              <a:xfrm flipH="1">
                <a:off x="7842895" y="790540"/>
                <a:ext cx="145500" cy="2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174" name="Google Shape;174;p2"/>
              <p:cNvSpPr/>
              <p:nvPr/>
            </p:nvSpPr>
            <p:spPr>
              <a:xfrm>
                <a:off x="7842885" y="7766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75" name="Google Shape;175;p2"/>
            <p:cNvGrpSpPr/>
            <p:nvPr/>
          </p:nvGrpSpPr>
          <p:grpSpPr>
            <a:xfrm>
              <a:off x="7478395" y="1069340"/>
              <a:ext cx="510000" cy="383020"/>
              <a:chOff x="7478395" y="1069340"/>
              <a:chExt cx="510000" cy="383020"/>
            </a:xfrm>
          </p:grpSpPr>
          <p:sp>
            <p:nvSpPr>
              <p:cNvPr id="176" name="Google Shape;176;p2"/>
              <p:cNvSpPr/>
              <p:nvPr/>
            </p:nvSpPr>
            <p:spPr>
              <a:xfrm>
                <a:off x="7478395" y="10693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77" name="Google Shape;177;p2"/>
              <p:cNvCxnSpPr>
                <a:endCxn id="178" idx="3"/>
              </p:cNvCxnSpPr>
              <p:nvPr/>
            </p:nvCxnSpPr>
            <p:spPr>
              <a:xfrm rot="10800000">
                <a:off x="7560895" y="1213225"/>
                <a:ext cx="303600" cy="48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179" name="Google Shape;179;p2"/>
              <p:cNvSpPr/>
              <p:nvPr/>
            </p:nvSpPr>
            <p:spPr>
              <a:xfrm>
                <a:off x="7478395" y="10693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7478395" y="11652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7478395" y="126111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7478395" y="13563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82" name="Google Shape;182;p2"/>
              <p:cNvCxnSpPr>
                <a:endCxn id="179" idx="3"/>
              </p:cNvCxnSpPr>
              <p:nvPr/>
            </p:nvCxnSpPr>
            <p:spPr>
              <a:xfrm rot="10800000">
                <a:off x="7560895" y="1117340"/>
                <a:ext cx="303600" cy="144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" name="Google Shape;183;p2"/>
              <p:cNvCxnSpPr>
                <a:endCxn id="180" idx="3"/>
              </p:cNvCxnSpPr>
              <p:nvPr/>
            </p:nvCxnSpPr>
            <p:spPr>
              <a:xfrm flipH="1">
                <a:off x="7560895" y="1261410"/>
                <a:ext cx="303600" cy="47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" name="Google Shape;184;p2"/>
              <p:cNvCxnSpPr/>
              <p:nvPr/>
            </p:nvCxnSpPr>
            <p:spPr>
              <a:xfrm flipH="1">
                <a:off x="7560875" y="1261110"/>
                <a:ext cx="303600" cy="1422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5" name="Google Shape;185;p2"/>
              <p:cNvCxnSpPr>
                <a:stCxn id="179" idx="3"/>
                <a:endCxn id="179" idx="1"/>
              </p:cNvCxnSpPr>
              <p:nvPr/>
            </p:nvCxnSpPr>
            <p:spPr>
              <a:xfrm rot="10800000">
                <a:off x="7478395" y="111734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86" name="Google Shape;186;p2"/>
              <p:cNvCxnSpPr>
                <a:stCxn id="178" idx="3"/>
                <a:endCxn id="178" idx="1"/>
              </p:cNvCxnSpPr>
              <p:nvPr/>
            </p:nvCxnSpPr>
            <p:spPr>
              <a:xfrm rot="10800000">
                <a:off x="7478395" y="121322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87" name="Google Shape;187;p2"/>
              <p:cNvCxnSpPr>
                <a:stCxn id="180" idx="3"/>
                <a:endCxn id="180" idx="1"/>
              </p:cNvCxnSpPr>
              <p:nvPr/>
            </p:nvCxnSpPr>
            <p:spPr>
              <a:xfrm rot="10800000">
                <a:off x="7478395" y="130911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88" name="Google Shape;188;p2"/>
              <p:cNvCxnSpPr>
                <a:stCxn id="181" idx="3"/>
                <a:endCxn id="181" idx="1"/>
              </p:cNvCxnSpPr>
              <p:nvPr/>
            </p:nvCxnSpPr>
            <p:spPr>
              <a:xfrm rot="10800000">
                <a:off x="7478395" y="140436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89" name="Google Shape;189;p2"/>
              <p:cNvCxnSpPr>
                <a:stCxn id="176" idx="3"/>
                <a:endCxn id="190" idx="2"/>
              </p:cNvCxnSpPr>
              <p:nvPr/>
            </p:nvCxnSpPr>
            <p:spPr>
              <a:xfrm flipH="1">
                <a:off x="7842895" y="1260440"/>
                <a:ext cx="145500" cy="2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190" name="Google Shape;190;p2"/>
              <p:cNvSpPr/>
              <p:nvPr/>
            </p:nvSpPr>
            <p:spPr>
              <a:xfrm>
                <a:off x="7842885" y="12465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91" name="Google Shape;191;p2"/>
            <p:cNvCxnSpPr/>
            <p:nvPr/>
          </p:nvCxnSpPr>
          <p:spPr>
            <a:xfrm>
              <a:off x="6982460" y="1450340"/>
              <a:ext cx="292200" cy="1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2" name="Google Shape;192;p2"/>
            <p:cNvCxnSpPr>
              <a:endCxn id="147" idx="1"/>
            </p:cNvCxnSpPr>
            <p:nvPr/>
          </p:nvCxnSpPr>
          <p:spPr>
            <a:xfrm flipH="1" rot="10800000">
              <a:off x="6979195" y="177540"/>
              <a:ext cx="499200" cy="168300"/>
            </a:xfrm>
            <a:prstGeom prst="bentConnector3">
              <a:avLst>
                <a:gd fmla="val 2323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3" name="Google Shape;193;p2"/>
            <p:cNvCxnSpPr>
              <a:endCxn id="146" idx="1"/>
            </p:cNvCxnSpPr>
            <p:nvPr/>
          </p:nvCxnSpPr>
          <p:spPr>
            <a:xfrm rot="-5400000">
              <a:off x="7094545" y="337175"/>
              <a:ext cx="447600" cy="320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4" name="Google Shape;194;p2"/>
            <p:cNvCxnSpPr>
              <a:stCxn id="148" idx="1"/>
            </p:cNvCxnSpPr>
            <p:nvPr/>
          </p:nvCxnSpPr>
          <p:spPr>
            <a:xfrm flipH="1">
              <a:off x="7210495" y="368675"/>
              <a:ext cx="267900" cy="734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5" name="Google Shape;195;p2"/>
            <p:cNvCxnSpPr>
              <a:stCxn id="149" idx="1"/>
            </p:cNvCxnSpPr>
            <p:nvPr/>
          </p:nvCxnSpPr>
          <p:spPr>
            <a:xfrm flipH="1">
              <a:off x="7270795" y="464560"/>
              <a:ext cx="207600" cy="985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6" name="Google Shape;196;p2"/>
            <p:cNvCxnSpPr/>
            <p:nvPr/>
          </p:nvCxnSpPr>
          <p:spPr>
            <a:xfrm>
              <a:off x="6981825" y="721360"/>
              <a:ext cx="177900" cy="1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7" name="Google Shape;197;p2"/>
            <p:cNvCxnSpPr/>
            <p:nvPr/>
          </p:nvCxnSpPr>
          <p:spPr>
            <a:xfrm>
              <a:off x="6982460" y="1097915"/>
              <a:ext cx="226800" cy="1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98" name="Google Shape;198;p2"/>
            <p:cNvGrpSpPr/>
            <p:nvPr/>
          </p:nvGrpSpPr>
          <p:grpSpPr>
            <a:xfrm>
              <a:off x="6250305" y="129540"/>
              <a:ext cx="742255" cy="1322705"/>
              <a:chOff x="6250305" y="129540"/>
              <a:chExt cx="742255" cy="1322705"/>
            </a:xfrm>
          </p:grpSpPr>
          <p:grpSp>
            <p:nvGrpSpPr>
              <p:cNvPr id="199" name="Google Shape;199;p2"/>
              <p:cNvGrpSpPr/>
              <p:nvPr/>
            </p:nvGrpSpPr>
            <p:grpSpPr>
              <a:xfrm>
                <a:off x="6496105" y="130260"/>
                <a:ext cx="496455" cy="1321985"/>
                <a:chOff x="6496105" y="130260"/>
                <a:chExt cx="496455" cy="1321985"/>
              </a:xfrm>
            </p:grpSpPr>
            <p:grpSp>
              <p:nvGrpSpPr>
                <p:cNvPr id="200" name="Google Shape;200;p2"/>
                <p:cNvGrpSpPr/>
                <p:nvPr/>
              </p:nvGrpSpPr>
              <p:grpSpPr>
                <a:xfrm>
                  <a:off x="6496105" y="130260"/>
                  <a:ext cx="496455" cy="222165"/>
                  <a:chOff x="6496105" y="130260"/>
                  <a:chExt cx="496455" cy="222165"/>
                </a:xfrm>
              </p:grpSpPr>
              <p:grpSp>
                <p:nvGrpSpPr>
                  <p:cNvPr id="201" name="Google Shape;201;p2"/>
                  <p:cNvGrpSpPr/>
                  <p:nvPr/>
                </p:nvGrpSpPr>
                <p:grpSpPr>
                  <a:xfrm>
                    <a:off x="6496105" y="130260"/>
                    <a:ext cx="123710" cy="222165"/>
                    <a:chOff x="6496105" y="130260"/>
                    <a:chExt cx="123710" cy="222165"/>
                  </a:xfrm>
                </p:grpSpPr>
                <p:cxnSp>
                  <p:nvCxnSpPr>
                    <p:cNvPr id="202" name="Google Shape;202;p2"/>
                    <p:cNvCxnSpPr/>
                    <p:nvPr/>
                  </p:nvCxnSpPr>
                  <p:spPr>
                    <a:xfrm>
                      <a:off x="6515100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03" name="Google Shape;203;p2"/>
                    <p:cNvCxnSpPr/>
                    <p:nvPr/>
                  </p:nvCxnSpPr>
                  <p:spPr>
                    <a:xfrm flipH="1" rot="10800000">
                      <a:off x="651573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04" name="Google Shape;204;p2"/>
                    <p:cNvSpPr/>
                    <p:nvPr/>
                  </p:nvSpPr>
                  <p:spPr>
                    <a:xfrm>
                      <a:off x="650176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5" name="Google Shape;205;p2"/>
                    <p:cNvSpPr/>
                    <p:nvPr/>
                  </p:nvSpPr>
                  <p:spPr>
                    <a:xfrm rot="10800000">
                      <a:off x="649610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06" name="Google Shape;206;p2"/>
                    <p:cNvCxnSpPr>
                      <a:stCxn id="205" idx="4"/>
                    </p:cNvCxnSpPr>
                    <p:nvPr/>
                  </p:nvCxnSpPr>
                  <p:spPr>
                    <a:xfrm rot="10800000">
                      <a:off x="651170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07" name="Google Shape;207;p2"/>
                    <p:cNvCxnSpPr/>
                    <p:nvPr/>
                  </p:nvCxnSpPr>
                  <p:spPr>
                    <a:xfrm rot="10800000">
                      <a:off x="651644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08" name="Google Shape;208;p2"/>
                    <p:cNvCxnSpPr/>
                    <p:nvPr/>
                  </p:nvCxnSpPr>
                  <p:spPr>
                    <a:xfrm rot="10800000">
                      <a:off x="660724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09" name="Google Shape;209;p2"/>
                    <p:cNvSpPr/>
                    <p:nvPr/>
                  </p:nvSpPr>
                  <p:spPr>
                    <a:xfrm>
                      <a:off x="659701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10" name="Google Shape;210;p2"/>
                  <p:cNvGrpSpPr/>
                  <p:nvPr/>
                </p:nvGrpSpPr>
                <p:grpSpPr>
                  <a:xfrm>
                    <a:off x="6676445" y="130260"/>
                    <a:ext cx="123709" cy="222165"/>
                    <a:chOff x="6676445" y="130260"/>
                    <a:chExt cx="123709" cy="222165"/>
                  </a:xfrm>
                </p:grpSpPr>
                <p:cxnSp>
                  <p:nvCxnSpPr>
                    <p:cNvPr id="211" name="Google Shape;211;p2"/>
                    <p:cNvCxnSpPr/>
                    <p:nvPr/>
                  </p:nvCxnSpPr>
                  <p:spPr>
                    <a:xfrm>
                      <a:off x="669480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12" name="Google Shape;212;p2"/>
                    <p:cNvCxnSpPr/>
                    <p:nvPr/>
                  </p:nvCxnSpPr>
                  <p:spPr>
                    <a:xfrm flipH="1" rot="10800000">
                      <a:off x="669607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13" name="Google Shape;213;p2"/>
                    <p:cNvSpPr/>
                    <p:nvPr/>
                  </p:nvSpPr>
                  <p:spPr>
                    <a:xfrm>
                      <a:off x="668210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14" name="Google Shape;214;p2"/>
                    <p:cNvSpPr/>
                    <p:nvPr/>
                  </p:nvSpPr>
                  <p:spPr>
                    <a:xfrm rot="10800000">
                      <a:off x="667644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15" name="Google Shape;215;p2"/>
                    <p:cNvCxnSpPr>
                      <a:stCxn id="214" idx="4"/>
                    </p:cNvCxnSpPr>
                    <p:nvPr/>
                  </p:nvCxnSpPr>
                  <p:spPr>
                    <a:xfrm rot="10800000">
                      <a:off x="669204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16" name="Google Shape;216;p2"/>
                    <p:cNvCxnSpPr/>
                    <p:nvPr/>
                  </p:nvCxnSpPr>
                  <p:spPr>
                    <a:xfrm rot="10800000">
                      <a:off x="669678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17" name="Google Shape;217;p2"/>
                    <p:cNvCxnSpPr/>
                    <p:nvPr/>
                  </p:nvCxnSpPr>
                  <p:spPr>
                    <a:xfrm rot="10800000">
                      <a:off x="678758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18" name="Google Shape;218;p2"/>
                    <p:cNvSpPr/>
                    <p:nvPr/>
                  </p:nvSpPr>
                  <p:spPr>
                    <a:xfrm>
                      <a:off x="677735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19" name="Google Shape;219;p2"/>
                  <p:cNvGrpSpPr/>
                  <p:nvPr/>
                </p:nvGrpSpPr>
                <p:grpSpPr>
                  <a:xfrm>
                    <a:off x="6868850" y="130260"/>
                    <a:ext cx="123710" cy="222165"/>
                    <a:chOff x="6868850" y="130260"/>
                    <a:chExt cx="123710" cy="222165"/>
                  </a:xfrm>
                </p:grpSpPr>
                <p:cxnSp>
                  <p:nvCxnSpPr>
                    <p:cNvPr id="220" name="Google Shape;220;p2"/>
                    <p:cNvCxnSpPr/>
                    <p:nvPr/>
                  </p:nvCxnSpPr>
                  <p:spPr>
                    <a:xfrm>
                      <a:off x="688784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21" name="Google Shape;221;p2"/>
                    <p:cNvCxnSpPr/>
                    <p:nvPr/>
                  </p:nvCxnSpPr>
                  <p:spPr>
                    <a:xfrm flipH="1" rot="10800000">
                      <a:off x="6888480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22" name="Google Shape;222;p2"/>
                    <p:cNvSpPr/>
                    <p:nvPr/>
                  </p:nvSpPr>
                  <p:spPr>
                    <a:xfrm>
                      <a:off x="6874510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3" name="Google Shape;223;p2"/>
                    <p:cNvSpPr/>
                    <p:nvPr/>
                  </p:nvSpPr>
                  <p:spPr>
                    <a:xfrm rot="10800000">
                      <a:off x="6868850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24" name="Google Shape;224;p2"/>
                    <p:cNvCxnSpPr>
                      <a:stCxn id="223" idx="4"/>
                    </p:cNvCxnSpPr>
                    <p:nvPr/>
                  </p:nvCxnSpPr>
                  <p:spPr>
                    <a:xfrm rot="10800000">
                      <a:off x="6884450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25" name="Google Shape;225;p2"/>
                    <p:cNvCxnSpPr/>
                    <p:nvPr/>
                  </p:nvCxnSpPr>
                  <p:spPr>
                    <a:xfrm rot="10800000">
                      <a:off x="6889185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26" name="Google Shape;226;p2"/>
                    <p:cNvCxnSpPr/>
                    <p:nvPr/>
                  </p:nvCxnSpPr>
                  <p:spPr>
                    <a:xfrm rot="10800000">
                      <a:off x="6979990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27" name="Google Shape;227;p2"/>
                    <p:cNvSpPr/>
                    <p:nvPr/>
                  </p:nvSpPr>
                  <p:spPr>
                    <a:xfrm>
                      <a:off x="6969760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28" name="Google Shape;228;p2"/>
                <p:cNvGrpSpPr/>
                <p:nvPr/>
              </p:nvGrpSpPr>
              <p:grpSpPr>
                <a:xfrm>
                  <a:off x="6496105" y="503005"/>
                  <a:ext cx="496455" cy="222165"/>
                  <a:chOff x="6496105" y="503005"/>
                  <a:chExt cx="496455" cy="222165"/>
                </a:xfrm>
              </p:grpSpPr>
              <p:grpSp>
                <p:nvGrpSpPr>
                  <p:cNvPr id="229" name="Google Shape;229;p2"/>
                  <p:cNvGrpSpPr/>
                  <p:nvPr/>
                </p:nvGrpSpPr>
                <p:grpSpPr>
                  <a:xfrm>
                    <a:off x="6496105" y="503005"/>
                    <a:ext cx="123710" cy="222165"/>
                    <a:chOff x="6496105" y="503005"/>
                    <a:chExt cx="123710" cy="222165"/>
                  </a:xfrm>
                </p:grpSpPr>
                <p:cxnSp>
                  <p:nvCxnSpPr>
                    <p:cNvPr id="230" name="Google Shape;230;p2"/>
                    <p:cNvCxnSpPr/>
                    <p:nvPr/>
                  </p:nvCxnSpPr>
                  <p:spPr>
                    <a:xfrm>
                      <a:off x="6515100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31" name="Google Shape;231;p2"/>
                    <p:cNvCxnSpPr/>
                    <p:nvPr/>
                  </p:nvCxnSpPr>
                  <p:spPr>
                    <a:xfrm flipH="1" rot="10800000">
                      <a:off x="651573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32" name="Google Shape;232;p2"/>
                    <p:cNvSpPr/>
                    <p:nvPr/>
                  </p:nvSpPr>
                  <p:spPr>
                    <a:xfrm>
                      <a:off x="650240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" name="Google Shape;233;p2"/>
                    <p:cNvSpPr/>
                    <p:nvPr/>
                  </p:nvSpPr>
                  <p:spPr>
                    <a:xfrm rot="10800000">
                      <a:off x="649610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34" name="Google Shape;234;p2"/>
                    <p:cNvCxnSpPr>
                      <a:stCxn id="233" idx="4"/>
                    </p:cNvCxnSpPr>
                    <p:nvPr/>
                  </p:nvCxnSpPr>
                  <p:spPr>
                    <a:xfrm rot="10800000">
                      <a:off x="651170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35" name="Google Shape;235;p2"/>
                    <p:cNvCxnSpPr/>
                    <p:nvPr/>
                  </p:nvCxnSpPr>
                  <p:spPr>
                    <a:xfrm rot="10800000">
                      <a:off x="651644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36" name="Google Shape;236;p2"/>
                    <p:cNvCxnSpPr/>
                    <p:nvPr/>
                  </p:nvCxnSpPr>
                  <p:spPr>
                    <a:xfrm rot="10800000">
                      <a:off x="660724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37" name="Google Shape;237;p2"/>
                    <p:cNvSpPr/>
                    <p:nvPr/>
                  </p:nvSpPr>
                  <p:spPr>
                    <a:xfrm>
                      <a:off x="659701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8" name="Google Shape;238;p2"/>
                  <p:cNvGrpSpPr/>
                  <p:nvPr/>
                </p:nvGrpSpPr>
                <p:grpSpPr>
                  <a:xfrm>
                    <a:off x="6676445" y="503005"/>
                    <a:ext cx="123709" cy="222165"/>
                    <a:chOff x="6676445" y="503005"/>
                    <a:chExt cx="123709" cy="222165"/>
                  </a:xfrm>
                </p:grpSpPr>
                <p:cxnSp>
                  <p:nvCxnSpPr>
                    <p:cNvPr id="239" name="Google Shape;239;p2"/>
                    <p:cNvCxnSpPr/>
                    <p:nvPr/>
                  </p:nvCxnSpPr>
                  <p:spPr>
                    <a:xfrm>
                      <a:off x="669480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40" name="Google Shape;240;p2"/>
                    <p:cNvCxnSpPr/>
                    <p:nvPr/>
                  </p:nvCxnSpPr>
                  <p:spPr>
                    <a:xfrm flipH="1" rot="10800000">
                      <a:off x="669607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41" name="Google Shape;241;p2"/>
                    <p:cNvSpPr/>
                    <p:nvPr/>
                  </p:nvSpPr>
                  <p:spPr>
                    <a:xfrm>
                      <a:off x="6682105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2" name="Google Shape;242;p2"/>
                    <p:cNvSpPr/>
                    <p:nvPr/>
                  </p:nvSpPr>
                  <p:spPr>
                    <a:xfrm rot="10800000">
                      <a:off x="667644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43" name="Google Shape;243;p2"/>
                    <p:cNvCxnSpPr>
                      <a:stCxn id="242" idx="4"/>
                    </p:cNvCxnSpPr>
                    <p:nvPr/>
                  </p:nvCxnSpPr>
                  <p:spPr>
                    <a:xfrm rot="10800000">
                      <a:off x="669204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44" name="Google Shape;244;p2"/>
                    <p:cNvCxnSpPr/>
                    <p:nvPr/>
                  </p:nvCxnSpPr>
                  <p:spPr>
                    <a:xfrm rot="10800000">
                      <a:off x="669678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45" name="Google Shape;245;p2"/>
                    <p:cNvCxnSpPr/>
                    <p:nvPr/>
                  </p:nvCxnSpPr>
                  <p:spPr>
                    <a:xfrm rot="10800000">
                      <a:off x="678758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46" name="Google Shape;246;p2"/>
                    <p:cNvSpPr/>
                    <p:nvPr/>
                  </p:nvSpPr>
                  <p:spPr>
                    <a:xfrm>
                      <a:off x="677735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47" name="Google Shape;247;p2"/>
                  <p:cNvGrpSpPr/>
                  <p:nvPr/>
                </p:nvGrpSpPr>
                <p:grpSpPr>
                  <a:xfrm>
                    <a:off x="6868850" y="503005"/>
                    <a:ext cx="123710" cy="222165"/>
                    <a:chOff x="6868850" y="503005"/>
                    <a:chExt cx="123710" cy="222165"/>
                  </a:xfrm>
                </p:grpSpPr>
                <p:cxnSp>
                  <p:nvCxnSpPr>
                    <p:cNvPr id="248" name="Google Shape;248;p2"/>
                    <p:cNvCxnSpPr/>
                    <p:nvPr/>
                  </p:nvCxnSpPr>
                  <p:spPr>
                    <a:xfrm>
                      <a:off x="688784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49" name="Google Shape;249;p2"/>
                    <p:cNvCxnSpPr/>
                    <p:nvPr/>
                  </p:nvCxnSpPr>
                  <p:spPr>
                    <a:xfrm flipH="1" rot="10800000">
                      <a:off x="6888480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50" name="Google Shape;250;p2"/>
                    <p:cNvSpPr/>
                    <p:nvPr/>
                  </p:nvSpPr>
                  <p:spPr>
                    <a:xfrm>
                      <a:off x="687451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1" name="Google Shape;251;p2"/>
                    <p:cNvSpPr/>
                    <p:nvPr/>
                  </p:nvSpPr>
                  <p:spPr>
                    <a:xfrm rot="10800000">
                      <a:off x="6868850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52" name="Google Shape;252;p2"/>
                    <p:cNvCxnSpPr>
                      <a:stCxn id="251" idx="4"/>
                    </p:cNvCxnSpPr>
                    <p:nvPr/>
                  </p:nvCxnSpPr>
                  <p:spPr>
                    <a:xfrm rot="10800000">
                      <a:off x="6884450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53" name="Google Shape;253;p2"/>
                    <p:cNvCxnSpPr/>
                    <p:nvPr/>
                  </p:nvCxnSpPr>
                  <p:spPr>
                    <a:xfrm rot="10800000">
                      <a:off x="6889185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54" name="Google Shape;254;p2"/>
                    <p:cNvCxnSpPr/>
                    <p:nvPr/>
                  </p:nvCxnSpPr>
                  <p:spPr>
                    <a:xfrm rot="10800000">
                      <a:off x="6979990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55" name="Google Shape;255;p2"/>
                    <p:cNvSpPr/>
                    <p:nvPr/>
                  </p:nvSpPr>
                  <p:spPr>
                    <a:xfrm>
                      <a:off x="6969760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56" name="Google Shape;256;p2"/>
                <p:cNvGrpSpPr/>
                <p:nvPr/>
              </p:nvGrpSpPr>
              <p:grpSpPr>
                <a:xfrm>
                  <a:off x="6496105" y="875750"/>
                  <a:ext cx="496455" cy="222165"/>
                  <a:chOff x="6496105" y="875750"/>
                  <a:chExt cx="496455" cy="222165"/>
                </a:xfrm>
              </p:grpSpPr>
              <p:grpSp>
                <p:nvGrpSpPr>
                  <p:cNvPr id="257" name="Google Shape;257;p2"/>
                  <p:cNvGrpSpPr/>
                  <p:nvPr/>
                </p:nvGrpSpPr>
                <p:grpSpPr>
                  <a:xfrm>
                    <a:off x="6496105" y="875750"/>
                    <a:ext cx="123710" cy="222165"/>
                    <a:chOff x="6496105" y="875750"/>
                    <a:chExt cx="123710" cy="222165"/>
                  </a:xfrm>
                </p:grpSpPr>
                <p:cxnSp>
                  <p:nvCxnSpPr>
                    <p:cNvPr id="258" name="Google Shape;258;p2"/>
                    <p:cNvCxnSpPr/>
                    <p:nvPr/>
                  </p:nvCxnSpPr>
                  <p:spPr>
                    <a:xfrm>
                      <a:off x="6515100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59" name="Google Shape;259;p2"/>
                    <p:cNvCxnSpPr/>
                    <p:nvPr/>
                  </p:nvCxnSpPr>
                  <p:spPr>
                    <a:xfrm flipH="1" rot="10800000">
                      <a:off x="651573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60" name="Google Shape;260;p2"/>
                    <p:cNvSpPr/>
                    <p:nvPr/>
                  </p:nvSpPr>
                  <p:spPr>
                    <a:xfrm>
                      <a:off x="650240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61" name="Google Shape;261;p2"/>
                    <p:cNvSpPr/>
                    <p:nvPr/>
                  </p:nvSpPr>
                  <p:spPr>
                    <a:xfrm rot="10800000">
                      <a:off x="649610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62" name="Google Shape;262;p2"/>
                    <p:cNvCxnSpPr>
                      <a:stCxn id="261" idx="4"/>
                    </p:cNvCxnSpPr>
                    <p:nvPr/>
                  </p:nvCxnSpPr>
                  <p:spPr>
                    <a:xfrm rot="10800000">
                      <a:off x="651170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63" name="Google Shape;263;p2"/>
                    <p:cNvCxnSpPr/>
                    <p:nvPr/>
                  </p:nvCxnSpPr>
                  <p:spPr>
                    <a:xfrm rot="10800000">
                      <a:off x="651644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64" name="Google Shape;264;p2"/>
                    <p:cNvCxnSpPr/>
                    <p:nvPr/>
                  </p:nvCxnSpPr>
                  <p:spPr>
                    <a:xfrm rot="10800000">
                      <a:off x="660724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65" name="Google Shape;265;p2"/>
                    <p:cNvSpPr/>
                    <p:nvPr/>
                  </p:nvSpPr>
                  <p:spPr>
                    <a:xfrm>
                      <a:off x="659701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66" name="Google Shape;266;p2"/>
                  <p:cNvGrpSpPr/>
                  <p:nvPr/>
                </p:nvGrpSpPr>
                <p:grpSpPr>
                  <a:xfrm>
                    <a:off x="6676445" y="875750"/>
                    <a:ext cx="123709" cy="222165"/>
                    <a:chOff x="6676445" y="875750"/>
                    <a:chExt cx="123709" cy="222165"/>
                  </a:xfrm>
                </p:grpSpPr>
                <p:cxnSp>
                  <p:nvCxnSpPr>
                    <p:cNvPr id="267" name="Google Shape;267;p2"/>
                    <p:cNvCxnSpPr/>
                    <p:nvPr/>
                  </p:nvCxnSpPr>
                  <p:spPr>
                    <a:xfrm>
                      <a:off x="669480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68" name="Google Shape;268;p2"/>
                    <p:cNvCxnSpPr/>
                    <p:nvPr/>
                  </p:nvCxnSpPr>
                  <p:spPr>
                    <a:xfrm flipH="1" rot="10800000">
                      <a:off x="669607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69" name="Google Shape;269;p2"/>
                    <p:cNvSpPr/>
                    <p:nvPr/>
                  </p:nvSpPr>
                  <p:spPr>
                    <a:xfrm>
                      <a:off x="6682105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0" name="Google Shape;270;p2"/>
                    <p:cNvSpPr/>
                    <p:nvPr/>
                  </p:nvSpPr>
                  <p:spPr>
                    <a:xfrm rot="10800000">
                      <a:off x="667644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71" name="Google Shape;271;p2"/>
                    <p:cNvCxnSpPr>
                      <a:stCxn id="270" idx="4"/>
                    </p:cNvCxnSpPr>
                    <p:nvPr/>
                  </p:nvCxnSpPr>
                  <p:spPr>
                    <a:xfrm rot="10800000">
                      <a:off x="669204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72" name="Google Shape;272;p2"/>
                    <p:cNvCxnSpPr/>
                    <p:nvPr/>
                  </p:nvCxnSpPr>
                  <p:spPr>
                    <a:xfrm rot="10800000">
                      <a:off x="669678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73" name="Google Shape;273;p2"/>
                    <p:cNvCxnSpPr/>
                    <p:nvPr/>
                  </p:nvCxnSpPr>
                  <p:spPr>
                    <a:xfrm rot="10800000">
                      <a:off x="678758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74" name="Google Shape;274;p2"/>
                    <p:cNvSpPr/>
                    <p:nvPr/>
                  </p:nvSpPr>
                  <p:spPr>
                    <a:xfrm>
                      <a:off x="677735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5" name="Google Shape;275;p2"/>
                  <p:cNvGrpSpPr/>
                  <p:nvPr/>
                </p:nvGrpSpPr>
                <p:grpSpPr>
                  <a:xfrm>
                    <a:off x="6868850" y="875750"/>
                    <a:ext cx="123710" cy="222165"/>
                    <a:chOff x="6868850" y="875750"/>
                    <a:chExt cx="123710" cy="222165"/>
                  </a:xfrm>
                </p:grpSpPr>
                <p:cxnSp>
                  <p:nvCxnSpPr>
                    <p:cNvPr id="276" name="Google Shape;276;p2"/>
                    <p:cNvCxnSpPr/>
                    <p:nvPr/>
                  </p:nvCxnSpPr>
                  <p:spPr>
                    <a:xfrm>
                      <a:off x="688784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77" name="Google Shape;277;p2"/>
                    <p:cNvCxnSpPr/>
                    <p:nvPr/>
                  </p:nvCxnSpPr>
                  <p:spPr>
                    <a:xfrm flipH="1" rot="10800000">
                      <a:off x="6888480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78" name="Google Shape;278;p2"/>
                    <p:cNvSpPr/>
                    <p:nvPr/>
                  </p:nvSpPr>
                  <p:spPr>
                    <a:xfrm>
                      <a:off x="687451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" name="Google Shape;279;p2"/>
                    <p:cNvSpPr/>
                    <p:nvPr/>
                  </p:nvSpPr>
                  <p:spPr>
                    <a:xfrm rot="10800000">
                      <a:off x="6868850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0" name="Google Shape;280;p2"/>
                    <p:cNvCxnSpPr>
                      <a:stCxn id="279" idx="4"/>
                    </p:cNvCxnSpPr>
                    <p:nvPr/>
                  </p:nvCxnSpPr>
                  <p:spPr>
                    <a:xfrm rot="10800000">
                      <a:off x="6884450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1" name="Google Shape;281;p2"/>
                    <p:cNvCxnSpPr/>
                    <p:nvPr/>
                  </p:nvCxnSpPr>
                  <p:spPr>
                    <a:xfrm rot="10800000">
                      <a:off x="6889185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2" name="Google Shape;282;p2"/>
                    <p:cNvCxnSpPr/>
                    <p:nvPr/>
                  </p:nvCxnSpPr>
                  <p:spPr>
                    <a:xfrm rot="10800000">
                      <a:off x="6979990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3" name="Google Shape;283;p2"/>
                    <p:cNvSpPr/>
                    <p:nvPr/>
                  </p:nvSpPr>
                  <p:spPr>
                    <a:xfrm>
                      <a:off x="6969760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4" name="Google Shape;284;p2"/>
                <p:cNvGrpSpPr/>
                <p:nvPr/>
              </p:nvGrpSpPr>
              <p:grpSpPr>
                <a:xfrm>
                  <a:off x="6496105" y="1230080"/>
                  <a:ext cx="496455" cy="222165"/>
                  <a:chOff x="6496105" y="1230080"/>
                  <a:chExt cx="496455" cy="222165"/>
                </a:xfrm>
              </p:grpSpPr>
              <p:grpSp>
                <p:nvGrpSpPr>
                  <p:cNvPr id="285" name="Google Shape;285;p2"/>
                  <p:cNvGrpSpPr/>
                  <p:nvPr/>
                </p:nvGrpSpPr>
                <p:grpSpPr>
                  <a:xfrm>
                    <a:off x="6496105" y="1230080"/>
                    <a:ext cx="123710" cy="222165"/>
                    <a:chOff x="6496105" y="1230080"/>
                    <a:chExt cx="123710" cy="222165"/>
                  </a:xfrm>
                </p:grpSpPr>
                <p:cxnSp>
                  <p:nvCxnSpPr>
                    <p:cNvPr id="286" name="Google Shape;286;p2"/>
                    <p:cNvCxnSpPr/>
                    <p:nvPr/>
                  </p:nvCxnSpPr>
                  <p:spPr>
                    <a:xfrm>
                      <a:off x="6515100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7" name="Google Shape;287;p2"/>
                    <p:cNvCxnSpPr/>
                    <p:nvPr/>
                  </p:nvCxnSpPr>
                  <p:spPr>
                    <a:xfrm flipH="1" rot="10800000">
                      <a:off x="651573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8" name="Google Shape;288;p2"/>
                    <p:cNvSpPr/>
                    <p:nvPr/>
                  </p:nvSpPr>
                  <p:spPr>
                    <a:xfrm>
                      <a:off x="650240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9" name="Google Shape;289;p2"/>
                    <p:cNvSpPr/>
                    <p:nvPr/>
                  </p:nvSpPr>
                  <p:spPr>
                    <a:xfrm rot="10800000">
                      <a:off x="649610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90" name="Google Shape;290;p2"/>
                    <p:cNvCxnSpPr>
                      <a:stCxn id="289" idx="4"/>
                    </p:cNvCxnSpPr>
                    <p:nvPr/>
                  </p:nvCxnSpPr>
                  <p:spPr>
                    <a:xfrm rot="10800000">
                      <a:off x="651170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91" name="Google Shape;291;p2"/>
                    <p:cNvCxnSpPr/>
                    <p:nvPr/>
                  </p:nvCxnSpPr>
                  <p:spPr>
                    <a:xfrm rot="10800000">
                      <a:off x="651644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92" name="Google Shape;292;p2"/>
                    <p:cNvCxnSpPr/>
                    <p:nvPr/>
                  </p:nvCxnSpPr>
                  <p:spPr>
                    <a:xfrm rot="10800000">
                      <a:off x="660724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93" name="Google Shape;293;p2"/>
                    <p:cNvSpPr/>
                    <p:nvPr/>
                  </p:nvSpPr>
                  <p:spPr>
                    <a:xfrm>
                      <a:off x="659701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94" name="Google Shape;294;p2"/>
                  <p:cNvGrpSpPr/>
                  <p:nvPr/>
                </p:nvGrpSpPr>
                <p:grpSpPr>
                  <a:xfrm>
                    <a:off x="6676445" y="1230080"/>
                    <a:ext cx="123709" cy="222165"/>
                    <a:chOff x="6676445" y="1230080"/>
                    <a:chExt cx="123709" cy="222165"/>
                  </a:xfrm>
                </p:grpSpPr>
                <p:cxnSp>
                  <p:nvCxnSpPr>
                    <p:cNvPr id="295" name="Google Shape;295;p2"/>
                    <p:cNvCxnSpPr/>
                    <p:nvPr/>
                  </p:nvCxnSpPr>
                  <p:spPr>
                    <a:xfrm>
                      <a:off x="669480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96" name="Google Shape;296;p2"/>
                    <p:cNvCxnSpPr/>
                    <p:nvPr/>
                  </p:nvCxnSpPr>
                  <p:spPr>
                    <a:xfrm flipH="1" rot="10800000">
                      <a:off x="669607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97" name="Google Shape;297;p2"/>
                    <p:cNvSpPr/>
                    <p:nvPr/>
                  </p:nvSpPr>
                  <p:spPr>
                    <a:xfrm>
                      <a:off x="6682105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98" name="Google Shape;298;p2"/>
                    <p:cNvSpPr/>
                    <p:nvPr/>
                  </p:nvSpPr>
                  <p:spPr>
                    <a:xfrm rot="10800000">
                      <a:off x="667644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99" name="Google Shape;299;p2"/>
                    <p:cNvCxnSpPr>
                      <a:stCxn id="298" idx="4"/>
                    </p:cNvCxnSpPr>
                    <p:nvPr/>
                  </p:nvCxnSpPr>
                  <p:spPr>
                    <a:xfrm rot="10800000">
                      <a:off x="669204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00" name="Google Shape;300;p2"/>
                    <p:cNvCxnSpPr/>
                    <p:nvPr/>
                  </p:nvCxnSpPr>
                  <p:spPr>
                    <a:xfrm rot="10800000">
                      <a:off x="669678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01" name="Google Shape;301;p2"/>
                    <p:cNvCxnSpPr/>
                    <p:nvPr/>
                  </p:nvCxnSpPr>
                  <p:spPr>
                    <a:xfrm rot="10800000">
                      <a:off x="678758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02" name="Google Shape;302;p2"/>
                    <p:cNvSpPr/>
                    <p:nvPr/>
                  </p:nvSpPr>
                  <p:spPr>
                    <a:xfrm>
                      <a:off x="677735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3" name="Google Shape;303;p2"/>
                  <p:cNvGrpSpPr/>
                  <p:nvPr/>
                </p:nvGrpSpPr>
                <p:grpSpPr>
                  <a:xfrm>
                    <a:off x="6868850" y="1230080"/>
                    <a:ext cx="123710" cy="222165"/>
                    <a:chOff x="6868850" y="1230080"/>
                    <a:chExt cx="123710" cy="222165"/>
                  </a:xfrm>
                </p:grpSpPr>
                <p:cxnSp>
                  <p:nvCxnSpPr>
                    <p:cNvPr id="304" name="Google Shape;304;p2"/>
                    <p:cNvCxnSpPr/>
                    <p:nvPr/>
                  </p:nvCxnSpPr>
                  <p:spPr>
                    <a:xfrm>
                      <a:off x="688784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05" name="Google Shape;305;p2"/>
                    <p:cNvCxnSpPr/>
                    <p:nvPr/>
                  </p:nvCxnSpPr>
                  <p:spPr>
                    <a:xfrm flipH="1" rot="10800000">
                      <a:off x="6888480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06" name="Google Shape;306;p2"/>
                    <p:cNvSpPr/>
                    <p:nvPr/>
                  </p:nvSpPr>
                  <p:spPr>
                    <a:xfrm>
                      <a:off x="687451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" name="Google Shape;307;p2"/>
                    <p:cNvSpPr/>
                    <p:nvPr/>
                  </p:nvSpPr>
                  <p:spPr>
                    <a:xfrm rot="10800000">
                      <a:off x="6868850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08" name="Google Shape;308;p2"/>
                    <p:cNvCxnSpPr>
                      <a:stCxn id="307" idx="4"/>
                    </p:cNvCxnSpPr>
                    <p:nvPr/>
                  </p:nvCxnSpPr>
                  <p:spPr>
                    <a:xfrm rot="10800000">
                      <a:off x="6884450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09" name="Google Shape;309;p2"/>
                    <p:cNvCxnSpPr/>
                    <p:nvPr/>
                  </p:nvCxnSpPr>
                  <p:spPr>
                    <a:xfrm rot="10800000">
                      <a:off x="6889185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10" name="Google Shape;310;p2"/>
                    <p:cNvCxnSpPr/>
                    <p:nvPr/>
                  </p:nvCxnSpPr>
                  <p:spPr>
                    <a:xfrm rot="10800000">
                      <a:off x="6979990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11" name="Google Shape;311;p2"/>
                    <p:cNvSpPr/>
                    <p:nvPr/>
                  </p:nvSpPr>
                  <p:spPr>
                    <a:xfrm>
                      <a:off x="6969760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12" name="Google Shape;312;p2"/>
              <p:cNvGrpSpPr/>
              <p:nvPr/>
            </p:nvGrpSpPr>
            <p:grpSpPr>
              <a:xfrm>
                <a:off x="6250305" y="129540"/>
                <a:ext cx="650100" cy="165665"/>
                <a:chOff x="6250305" y="129540"/>
                <a:chExt cx="650100" cy="165665"/>
              </a:xfrm>
            </p:grpSpPr>
            <p:cxnSp>
              <p:nvCxnSpPr>
                <p:cNvPr id="313" name="Google Shape;313;p2"/>
                <p:cNvCxnSpPr/>
                <p:nvPr/>
              </p:nvCxnSpPr>
              <p:spPr>
                <a:xfrm>
                  <a:off x="6250305" y="129540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14" name="Google Shape;314;p2"/>
                <p:cNvCxnSpPr/>
                <p:nvPr/>
              </p:nvCxnSpPr>
              <p:spPr>
                <a:xfrm>
                  <a:off x="6250305" y="29400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15" name="Google Shape;315;p2"/>
              <p:cNvGrpSpPr/>
              <p:nvPr/>
            </p:nvGrpSpPr>
            <p:grpSpPr>
              <a:xfrm>
                <a:off x="6265545" y="500380"/>
                <a:ext cx="650100" cy="165665"/>
                <a:chOff x="6265545" y="500380"/>
                <a:chExt cx="650100" cy="165665"/>
              </a:xfrm>
            </p:grpSpPr>
            <p:cxnSp>
              <p:nvCxnSpPr>
                <p:cNvPr id="316" name="Google Shape;316;p2"/>
                <p:cNvCxnSpPr/>
                <p:nvPr/>
              </p:nvCxnSpPr>
              <p:spPr>
                <a:xfrm>
                  <a:off x="6265545" y="500380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17" name="Google Shape;317;p2"/>
                <p:cNvCxnSpPr/>
                <p:nvPr/>
              </p:nvCxnSpPr>
              <p:spPr>
                <a:xfrm>
                  <a:off x="6265545" y="66484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18" name="Google Shape;318;p2"/>
              <p:cNvGrpSpPr/>
              <p:nvPr/>
            </p:nvGrpSpPr>
            <p:grpSpPr>
              <a:xfrm>
                <a:off x="6265545" y="870585"/>
                <a:ext cx="650100" cy="166300"/>
                <a:chOff x="6265545" y="870585"/>
                <a:chExt cx="650100" cy="166300"/>
              </a:xfrm>
            </p:grpSpPr>
            <p:cxnSp>
              <p:nvCxnSpPr>
                <p:cNvPr id="319" name="Google Shape;319;p2"/>
                <p:cNvCxnSpPr/>
                <p:nvPr/>
              </p:nvCxnSpPr>
              <p:spPr>
                <a:xfrm>
                  <a:off x="6265545" y="87058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20" name="Google Shape;320;p2"/>
                <p:cNvCxnSpPr/>
                <p:nvPr/>
              </p:nvCxnSpPr>
              <p:spPr>
                <a:xfrm>
                  <a:off x="6265545" y="103568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21" name="Google Shape;321;p2"/>
              <p:cNvGrpSpPr/>
              <p:nvPr/>
            </p:nvGrpSpPr>
            <p:grpSpPr>
              <a:xfrm>
                <a:off x="6250305" y="1223645"/>
                <a:ext cx="650100" cy="166300"/>
                <a:chOff x="6250305" y="1223645"/>
                <a:chExt cx="650100" cy="166300"/>
              </a:xfrm>
            </p:grpSpPr>
            <p:cxnSp>
              <p:nvCxnSpPr>
                <p:cNvPr id="322" name="Google Shape;322;p2"/>
                <p:cNvCxnSpPr/>
                <p:nvPr/>
              </p:nvCxnSpPr>
              <p:spPr>
                <a:xfrm>
                  <a:off x="6250305" y="122364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23" name="Google Shape;323;p2"/>
                <p:cNvCxnSpPr/>
                <p:nvPr/>
              </p:nvCxnSpPr>
              <p:spPr>
                <a:xfrm>
                  <a:off x="6250305" y="138874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324" name="Google Shape;324;p2"/>
            <p:cNvSpPr txBox="1"/>
            <p:nvPr/>
          </p:nvSpPr>
          <p:spPr>
            <a:xfrm>
              <a:off x="6153150" y="48260"/>
              <a:ext cx="97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2"/>
            <p:cNvSpPr txBox="1"/>
            <p:nvPr/>
          </p:nvSpPr>
          <p:spPr>
            <a:xfrm>
              <a:off x="6173470" y="42164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2"/>
            <p:cNvSpPr txBox="1"/>
            <p:nvPr/>
          </p:nvSpPr>
          <p:spPr>
            <a:xfrm>
              <a:off x="6160770" y="79565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2"/>
            <p:cNvSpPr txBox="1"/>
            <p:nvPr/>
          </p:nvSpPr>
          <p:spPr>
            <a:xfrm>
              <a:off x="6145530" y="1150620"/>
              <a:ext cx="1473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2"/>
            <p:cNvSpPr txBox="1"/>
            <p:nvPr/>
          </p:nvSpPr>
          <p:spPr>
            <a:xfrm>
              <a:off x="6160770" y="2209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2"/>
            <p:cNvSpPr txBox="1"/>
            <p:nvPr/>
          </p:nvSpPr>
          <p:spPr>
            <a:xfrm>
              <a:off x="6173470" y="5892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2"/>
            <p:cNvSpPr txBox="1"/>
            <p:nvPr/>
          </p:nvSpPr>
          <p:spPr>
            <a:xfrm>
              <a:off x="6160770" y="9575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2"/>
            <p:cNvSpPr txBox="1"/>
            <p:nvPr/>
          </p:nvSpPr>
          <p:spPr>
            <a:xfrm>
              <a:off x="6142355" y="131254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2" name="Google Shape;332;p2"/>
            <p:cNvGrpSpPr/>
            <p:nvPr/>
          </p:nvGrpSpPr>
          <p:grpSpPr>
            <a:xfrm>
              <a:off x="7988335" y="245745"/>
              <a:ext cx="318600" cy="1090400"/>
              <a:chOff x="7988335" y="245745"/>
              <a:chExt cx="318600" cy="1090400"/>
            </a:xfrm>
          </p:grpSpPr>
          <p:grpSp>
            <p:nvGrpSpPr>
              <p:cNvPr id="333" name="Google Shape;333;p2"/>
              <p:cNvGrpSpPr/>
              <p:nvPr/>
            </p:nvGrpSpPr>
            <p:grpSpPr>
              <a:xfrm>
                <a:off x="7988395" y="245745"/>
                <a:ext cx="318540" cy="150600"/>
                <a:chOff x="7988395" y="245745"/>
                <a:chExt cx="318540" cy="150600"/>
              </a:xfrm>
            </p:grpSpPr>
            <p:sp>
              <p:nvSpPr>
                <p:cNvPr id="334" name="Google Shape;334;p2"/>
                <p:cNvSpPr/>
                <p:nvPr/>
              </p:nvSpPr>
              <p:spPr>
                <a:xfrm>
                  <a:off x="8103235" y="2457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335" name="Google Shape;335;p2"/>
                <p:cNvCxnSpPr>
                  <a:stCxn id="143" idx="3"/>
                  <a:endCxn id="334" idx="2"/>
                </p:cNvCxnSpPr>
                <p:nvPr/>
              </p:nvCxnSpPr>
              <p:spPr>
                <a:xfrm>
                  <a:off x="7988395" y="320640"/>
                  <a:ext cx="114900" cy="3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36" name="Google Shape;336;p2"/>
                <p:cNvCxnSpPr>
                  <a:stCxn id="334" idx="1"/>
                  <a:endCxn id="334" idx="5"/>
                </p:cNvCxnSpPr>
                <p:nvPr/>
              </p:nvCxnSpPr>
              <p:spPr>
                <a:xfrm>
                  <a:off x="8133066" y="2678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37" name="Google Shape;337;p2"/>
                <p:cNvCxnSpPr>
                  <a:stCxn id="334" idx="7"/>
                  <a:endCxn id="334" idx="3"/>
                </p:cNvCxnSpPr>
                <p:nvPr/>
              </p:nvCxnSpPr>
              <p:spPr>
                <a:xfrm flipH="1">
                  <a:off x="8133104" y="2678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38" name="Google Shape;338;p2"/>
              <p:cNvGrpSpPr/>
              <p:nvPr/>
            </p:nvGrpSpPr>
            <p:grpSpPr>
              <a:xfrm>
                <a:off x="7988335" y="715645"/>
                <a:ext cx="318600" cy="150600"/>
                <a:chOff x="7988335" y="715645"/>
                <a:chExt cx="318600" cy="150600"/>
              </a:xfrm>
            </p:grpSpPr>
            <p:sp>
              <p:nvSpPr>
                <p:cNvPr id="339" name="Google Shape;339;p2"/>
                <p:cNvSpPr/>
                <p:nvPr/>
              </p:nvSpPr>
              <p:spPr>
                <a:xfrm>
                  <a:off x="8103235" y="7156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340" name="Google Shape;340;p2"/>
                <p:cNvCxnSpPr>
                  <a:endCxn id="339" idx="2"/>
                </p:cNvCxnSpPr>
                <p:nvPr/>
              </p:nvCxnSpPr>
              <p:spPr>
                <a:xfrm>
                  <a:off x="7988335" y="790945"/>
                  <a:ext cx="114900" cy="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41" name="Google Shape;341;p2"/>
                <p:cNvCxnSpPr>
                  <a:stCxn id="339" idx="1"/>
                  <a:endCxn id="339" idx="5"/>
                </p:cNvCxnSpPr>
                <p:nvPr/>
              </p:nvCxnSpPr>
              <p:spPr>
                <a:xfrm>
                  <a:off x="8133066" y="7377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42" name="Google Shape;342;p2"/>
                <p:cNvCxnSpPr>
                  <a:stCxn id="339" idx="7"/>
                  <a:endCxn id="339" idx="3"/>
                </p:cNvCxnSpPr>
                <p:nvPr/>
              </p:nvCxnSpPr>
              <p:spPr>
                <a:xfrm flipH="1">
                  <a:off x="8133104" y="7377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43" name="Google Shape;343;p2"/>
              <p:cNvGrpSpPr/>
              <p:nvPr/>
            </p:nvGrpSpPr>
            <p:grpSpPr>
              <a:xfrm>
                <a:off x="7988335" y="1185545"/>
                <a:ext cx="318600" cy="150600"/>
                <a:chOff x="7988335" y="1185545"/>
                <a:chExt cx="318600" cy="150600"/>
              </a:xfrm>
            </p:grpSpPr>
            <p:sp>
              <p:nvSpPr>
                <p:cNvPr id="344" name="Google Shape;344;p2"/>
                <p:cNvSpPr/>
                <p:nvPr/>
              </p:nvSpPr>
              <p:spPr>
                <a:xfrm>
                  <a:off x="8103235" y="11855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345" name="Google Shape;345;p2"/>
                <p:cNvCxnSpPr>
                  <a:endCxn id="344" idx="2"/>
                </p:cNvCxnSpPr>
                <p:nvPr/>
              </p:nvCxnSpPr>
              <p:spPr>
                <a:xfrm>
                  <a:off x="7988335" y="1260845"/>
                  <a:ext cx="114900" cy="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46" name="Google Shape;346;p2"/>
                <p:cNvCxnSpPr>
                  <a:stCxn id="344" idx="1"/>
                  <a:endCxn id="344" idx="5"/>
                </p:cNvCxnSpPr>
                <p:nvPr/>
              </p:nvCxnSpPr>
              <p:spPr>
                <a:xfrm>
                  <a:off x="8133066" y="12076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347" name="Google Shape;347;p2"/>
                <p:cNvCxnSpPr>
                  <a:stCxn id="344" idx="7"/>
                  <a:endCxn id="344" idx="3"/>
                </p:cNvCxnSpPr>
                <p:nvPr/>
              </p:nvCxnSpPr>
              <p:spPr>
                <a:xfrm flipH="1">
                  <a:off x="8133104" y="12076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</p:grpSp>
      <p:pic>
        <p:nvPicPr>
          <p:cNvPr id="348" name="Google Shape;34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0425" y="2569632"/>
            <a:ext cx="1258875" cy="1707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38499" y="2574098"/>
            <a:ext cx="1159903" cy="1707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36609" y="25358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2"/>
          <p:cNvSpPr/>
          <p:nvPr/>
        </p:nvSpPr>
        <p:spPr>
          <a:xfrm>
            <a:off x="2661300" y="1331725"/>
            <a:ext cx="3374400" cy="864300"/>
          </a:xfrm>
          <a:prstGeom prst="wedgeRoundRectCallout">
            <a:avLst>
              <a:gd fmla="val -38338" name="adj1"/>
              <a:gd fmla="val 105969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0" name="Shape 2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1" name="Google Shape;2021;p16"/>
          <p:cNvSpPr/>
          <p:nvPr/>
        </p:nvSpPr>
        <p:spPr>
          <a:xfrm>
            <a:off x="739775" y="3297516"/>
            <a:ext cx="3414900" cy="1475100"/>
          </a:xfrm>
          <a:prstGeom prst="wedgeRoundRectCallout">
            <a:avLst>
              <a:gd fmla="val 60145" name="adj1"/>
              <a:gd fmla="val -5427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b="1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.byte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Anweisung bewirkt, dass die folgenden Bytes der Reihe nach im Codespeicher abgelegt werden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2" name="Google Shape;2022;p16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2023" name="Google Shape;2023;p16"/>
          <p:cNvGrpSpPr/>
          <p:nvPr/>
        </p:nvGrpSpPr>
        <p:grpSpPr>
          <a:xfrm>
            <a:off x="4183187" y="2"/>
            <a:ext cx="4813794" cy="5060385"/>
            <a:chOff x="4183187" y="2"/>
            <a:chExt cx="4813794" cy="5060385"/>
          </a:xfrm>
        </p:grpSpPr>
        <p:grpSp>
          <p:nvGrpSpPr>
            <p:cNvPr id="2024" name="Google Shape;2024;p16"/>
            <p:cNvGrpSpPr/>
            <p:nvPr/>
          </p:nvGrpSpPr>
          <p:grpSpPr>
            <a:xfrm>
              <a:off x="5582033" y="70433"/>
              <a:ext cx="3414948" cy="4989954"/>
              <a:chOff x="4769982" y="70433"/>
              <a:chExt cx="3414948" cy="4989954"/>
            </a:xfrm>
          </p:grpSpPr>
          <p:grpSp>
            <p:nvGrpSpPr>
              <p:cNvPr id="2025" name="Google Shape;2025;p16"/>
              <p:cNvGrpSpPr/>
              <p:nvPr/>
            </p:nvGrpSpPr>
            <p:grpSpPr>
              <a:xfrm>
                <a:off x="4769982" y="70433"/>
                <a:ext cx="3414948" cy="4989954"/>
                <a:chOff x="4567557" y="70483"/>
                <a:chExt cx="3414948" cy="4989954"/>
              </a:xfrm>
            </p:grpSpPr>
            <p:grpSp>
              <p:nvGrpSpPr>
                <p:cNvPr id="2026" name="Google Shape;2026;p16"/>
                <p:cNvGrpSpPr/>
                <p:nvPr/>
              </p:nvGrpSpPr>
              <p:grpSpPr>
                <a:xfrm>
                  <a:off x="4567557" y="70483"/>
                  <a:ext cx="3414885" cy="2495035"/>
                  <a:chOff x="4567555" y="70485"/>
                  <a:chExt cx="3414885" cy="5072240"/>
                </a:xfrm>
              </p:grpSpPr>
              <p:grpSp>
                <p:nvGrpSpPr>
                  <p:cNvPr id="2027" name="Google Shape;2027;p16"/>
                  <p:cNvGrpSpPr/>
                  <p:nvPr/>
                </p:nvGrpSpPr>
                <p:grpSpPr>
                  <a:xfrm>
                    <a:off x="6047740" y="70485"/>
                    <a:ext cx="1934700" cy="5067795"/>
                    <a:chOff x="6047740" y="70485"/>
                    <a:chExt cx="1934700" cy="5067795"/>
                  </a:xfrm>
                </p:grpSpPr>
                <p:grpSp>
                  <p:nvGrpSpPr>
                    <p:cNvPr id="2028" name="Google Shape;2028;p16"/>
                    <p:cNvGrpSpPr/>
                    <p:nvPr/>
                  </p:nvGrpSpPr>
                  <p:grpSpPr>
                    <a:xfrm>
                      <a:off x="6047740" y="70485"/>
                      <a:ext cx="1934700" cy="1688960"/>
                      <a:chOff x="6047740" y="70485"/>
                      <a:chExt cx="1934700" cy="1688960"/>
                    </a:xfrm>
                  </p:grpSpPr>
                  <p:sp>
                    <p:nvSpPr>
                      <p:cNvPr id="2029" name="Google Shape;2029;p16"/>
                      <p:cNvSpPr/>
                      <p:nvPr/>
                    </p:nvSpPr>
                    <p:spPr>
                      <a:xfrm>
                        <a:off x="6047740" y="1337945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0" name="Google Shape;2030;p16"/>
                      <p:cNvSpPr/>
                      <p:nvPr/>
                    </p:nvSpPr>
                    <p:spPr>
                      <a:xfrm>
                        <a:off x="6047740" y="91440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1" name="Google Shape;2031;p16"/>
                      <p:cNvSpPr/>
                      <p:nvPr/>
                    </p:nvSpPr>
                    <p:spPr>
                      <a:xfrm>
                        <a:off x="6047740" y="49276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2" name="Google Shape;2032;p16"/>
                      <p:cNvSpPr/>
                      <p:nvPr/>
                    </p:nvSpPr>
                    <p:spPr>
                      <a:xfrm>
                        <a:off x="6047740" y="70485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33" name="Google Shape;2033;p16"/>
                    <p:cNvGrpSpPr/>
                    <p:nvPr/>
                  </p:nvGrpSpPr>
                  <p:grpSpPr>
                    <a:xfrm>
                      <a:off x="6047740" y="1760220"/>
                      <a:ext cx="1934700" cy="1688960"/>
                      <a:chOff x="6047740" y="1760220"/>
                      <a:chExt cx="1934700" cy="1688960"/>
                    </a:xfrm>
                  </p:grpSpPr>
                  <p:sp>
                    <p:nvSpPr>
                      <p:cNvPr id="2034" name="Google Shape;2034;p16"/>
                      <p:cNvSpPr/>
                      <p:nvPr/>
                    </p:nvSpPr>
                    <p:spPr>
                      <a:xfrm>
                        <a:off x="6047740" y="302768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5" name="Google Shape;2035;p16"/>
                      <p:cNvSpPr/>
                      <p:nvPr/>
                    </p:nvSpPr>
                    <p:spPr>
                      <a:xfrm>
                        <a:off x="6047740" y="260350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6" name="Google Shape;2036;p16"/>
                      <p:cNvSpPr/>
                      <p:nvPr/>
                    </p:nvSpPr>
                    <p:spPr>
                      <a:xfrm>
                        <a:off x="6047740" y="218186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7" name="Google Shape;2037;p16"/>
                      <p:cNvSpPr/>
                      <p:nvPr/>
                    </p:nvSpPr>
                    <p:spPr>
                      <a:xfrm>
                        <a:off x="6047740" y="176022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38" name="Google Shape;2038;p16"/>
                    <p:cNvGrpSpPr/>
                    <p:nvPr/>
                  </p:nvGrpSpPr>
                  <p:grpSpPr>
                    <a:xfrm>
                      <a:off x="6047740" y="3449320"/>
                      <a:ext cx="1934700" cy="1688960"/>
                      <a:chOff x="6047740" y="3449320"/>
                      <a:chExt cx="1934700" cy="1688960"/>
                    </a:xfrm>
                  </p:grpSpPr>
                  <p:sp>
                    <p:nvSpPr>
                      <p:cNvPr id="2039" name="Google Shape;2039;p16"/>
                      <p:cNvSpPr/>
                      <p:nvPr/>
                    </p:nvSpPr>
                    <p:spPr>
                      <a:xfrm>
                        <a:off x="6047740" y="471678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0b0010</a:t>
                        </a:r>
                        <a:endParaRPr b="0" i="0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0" name="Google Shape;2040;p16"/>
                      <p:cNvSpPr/>
                      <p:nvPr/>
                    </p:nvSpPr>
                    <p:spPr>
                      <a:xfrm>
                        <a:off x="6047740" y="4293235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0b0001</a:t>
                        </a:r>
                        <a:endParaRPr b="0" i="0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1" name="Google Shape;2041;p16"/>
                      <p:cNvSpPr/>
                      <p:nvPr/>
                    </p:nvSpPr>
                    <p:spPr>
                      <a:xfrm>
                        <a:off x="6047740" y="3871595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2" name="Google Shape;2042;p16"/>
                      <p:cNvSpPr/>
                      <p:nvPr/>
                    </p:nvSpPr>
                    <p:spPr>
                      <a:xfrm>
                        <a:off x="6047740" y="344932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  <p:grpSp>
                <p:nvGrpSpPr>
                  <p:cNvPr id="2043" name="Google Shape;2043;p16"/>
                  <p:cNvGrpSpPr/>
                  <p:nvPr/>
                </p:nvGrpSpPr>
                <p:grpSpPr>
                  <a:xfrm>
                    <a:off x="4567555" y="75565"/>
                    <a:ext cx="1540500" cy="5067160"/>
                    <a:chOff x="4567555" y="75565"/>
                    <a:chExt cx="1540500" cy="5067160"/>
                  </a:xfrm>
                </p:grpSpPr>
                <p:grpSp>
                  <p:nvGrpSpPr>
                    <p:cNvPr id="2044" name="Google Shape;2044;p16"/>
                    <p:cNvGrpSpPr/>
                    <p:nvPr/>
                  </p:nvGrpSpPr>
                  <p:grpSpPr>
                    <a:xfrm>
                      <a:off x="4567555" y="75565"/>
                      <a:ext cx="1540500" cy="1688960"/>
                      <a:chOff x="4567555" y="75565"/>
                      <a:chExt cx="1540500" cy="1688960"/>
                    </a:xfrm>
                  </p:grpSpPr>
                  <p:sp>
                    <p:nvSpPr>
                      <p:cNvPr id="2045" name="Google Shape;2045;p16"/>
                      <p:cNvSpPr/>
                      <p:nvPr/>
                    </p:nvSpPr>
                    <p:spPr>
                      <a:xfrm>
                        <a:off x="4567555" y="13430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0x08000003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6" name="Google Shape;2046;p16"/>
                      <p:cNvSpPr/>
                      <p:nvPr/>
                    </p:nvSpPr>
                    <p:spPr>
                      <a:xfrm>
                        <a:off x="4567555" y="91884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0x08000002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7" name="Google Shape;2047;p16"/>
                      <p:cNvSpPr/>
                      <p:nvPr/>
                    </p:nvSpPr>
                    <p:spPr>
                      <a:xfrm>
                        <a:off x="4567555" y="49720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0x08000001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8" name="Google Shape;2048;p16"/>
                      <p:cNvSpPr/>
                      <p:nvPr/>
                    </p:nvSpPr>
                    <p:spPr>
                      <a:xfrm>
                        <a:off x="4567555" y="7556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0x08000000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49" name="Google Shape;2049;p16"/>
                    <p:cNvGrpSpPr/>
                    <p:nvPr/>
                  </p:nvGrpSpPr>
                  <p:grpSpPr>
                    <a:xfrm>
                      <a:off x="4567555" y="1764665"/>
                      <a:ext cx="1540500" cy="1688960"/>
                      <a:chOff x="4567555" y="1764665"/>
                      <a:chExt cx="1540500" cy="1688960"/>
                    </a:xfrm>
                  </p:grpSpPr>
                  <p:sp>
                    <p:nvSpPr>
                      <p:cNvPr id="2050" name="Google Shape;2050;p16"/>
                      <p:cNvSpPr/>
                      <p:nvPr/>
                    </p:nvSpPr>
                    <p:spPr>
                      <a:xfrm>
                        <a:off x="4567555" y="30321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0x08000007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1" name="Google Shape;2051;p16"/>
                      <p:cNvSpPr/>
                      <p:nvPr/>
                    </p:nvSpPr>
                    <p:spPr>
                      <a:xfrm>
                        <a:off x="4567555" y="260858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0x08000006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2" name="Google Shape;2052;p16"/>
                      <p:cNvSpPr/>
                      <p:nvPr/>
                    </p:nvSpPr>
                    <p:spPr>
                      <a:xfrm>
                        <a:off x="4567555" y="218694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0x08000005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3" name="Google Shape;2053;p16"/>
                      <p:cNvSpPr/>
                      <p:nvPr/>
                    </p:nvSpPr>
                    <p:spPr>
                      <a:xfrm>
                        <a:off x="4567555" y="176466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0x08000004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54" name="Google Shape;2054;p16"/>
                    <p:cNvGrpSpPr/>
                    <p:nvPr/>
                  </p:nvGrpSpPr>
                  <p:grpSpPr>
                    <a:xfrm>
                      <a:off x="4567555" y="3454400"/>
                      <a:ext cx="1540500" cy="1688325"/>
                      <a:chOff x="4567555" y="3454400"/>
                      <a:chExt cx="1540500" cy="1688325"/>
                    </a:xfrm>
                  </p:grpSpPr>
                  <p:sp>
                    <p:nvSpPr>
                      <p:cNvPr id="2055" name="Google Shape;2055;p16"/>
                      <p:cNvSpPr/>
                      <p:nvPr/>
                    </p:nvSpPr>
                    <p:spPr>
                      <a:xfrm>
                        <a:off x="4567555" y="47212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0x0800000B</a:t>
                        </a:r>
                        <a:endParaRPr b="0" i="0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6" name="Google Shape;2056;p16"/>
                      <p:cNvSpPr/>
                      <p:nvPr/>
                    </p:nvSpPr>
                    <p:spPr>
                      <a:xfrm>
                        <a:off x="4567555" y="429768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0x0800000A</a:t>
                        </a:r>
                        <a:endParaRPr b="0" i="0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7" name="Google Shape;2057;p16"/>
                      <p:cNvSpPr/>
                      <p:nvPr/>
                    </p:nvSpPr>
                    <p:spPr>
                      <a:xfrm>
                        <a:off x="4567555" y="387604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0x08000009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8" name="Google Shape;2058;p16"/>
                      <p:cNvSpPr/>
                      <p:nvPr/>
                    </p:nvSpPr>
                    <p:spPr>
                      <a:xfrm>
                        <a:off x="4567555" y="345440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0x08000008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059" name="Google Shape;2059;p16"/>
                <p:cNvGrpSpPr/>
                <p:nvPr/>
              </p:nvGrpSpPr>
              <p:grpSpPr>
                <a:xfrm>
                  <a:off x="4567620" y="2565402"/>
                  <a:ext cx="3414885" cy="2495035"/>
                  <a:chOff x="4567555" y="70485"/>
                  <a:chExt cx="3414885" cy="5072240"/>
                </a:xfrm>
              </p:grpSpPr>
              <p:grpSp>
                <p:nvGrpSpPr>
                  <p:cNvPr id="2060" name="Google Shape;2060;p16"/>
                  <p:cNvGrpSpPr/>
                  <p:nvPr/>
                </p:nvGrpSpPr>
                <p:grpSpPr>
                  <a:xfrm>
                    <a:off x="6047740" y="70485"/>
                    <a:ext cx="1934700" cy="5067795"/>
                    <a:chOff x="6047740" y="70485"/>
                    <a:chExt cx="1934700" cy="5067795"/>
                  </a:xfrm>
                </p:grpSpPr>
                <p:grpSp>
                  <p:nvGrpSpPr>
                    <p:cNvPr id="2061" name="Google Shape;2061;p16"/>
                    <p:cNvGrpSpPr/>
                    <p:nvPr/>
                  </p:nvGrpSpPr>
                  <p:grpSpPr>
                    <a:xfrm>
                      <a:off x="6047740" y="70485"/>
                      <a:ext cx="1934700" cy="1688960"/>
                      <a:chOff x="6047740" y="70485"/>
                      <a:chExt cx="1934700" cy="1688960"/>
                    </a:xfrm>
                  </p:grpSpPr>
                  <p:sp>
                    <p:nvSpPr>
                      <p:cNvPr id="2062" name="Google Shape;2062;p16"/>
                      <p:cNvSpPr/>
                      <p:nvPr/>
                    </p:nvSpPr>
                    <p:spPr>
                      <a:xfrm>
                        <a:off x="6047740" y="1337945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3" name="Google Shape;2063;p16"/>
                      <p:cNvSpPr/>
                      <p:nvPr/>
                    </p:nvSpPr>
                    <p:spPr>
                      <a:xfrm>
                        <a:off x="6047740" y="91440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4" name="Google Shape;2064;p16"/>
                      <p:cNvSpPr/>
                      <p:nvPr/>
                    </p:nvSpPr>
                    <p:spPr>
                      <a:xfrm>
                        <a:off x="6047740" y="49276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0b1000</a:t>
                        </a:r>
                        <a:endParaRPr b="0" i="0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5" name="Google Shape;2065;p16"/>
                      <p:cNvSpPr/>
                      <p:nvPr/>
                    </p:nvSpPr>
                    <p:spPr>
                      <a:xfrm>
                        <a:off x="6047740" y="70485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0b0100</a:t>
                        </a:r>
                        <a:endParaRPr b="0" i="0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66" name="Google Shape;2066;p16"/>
                    <p:cNvGrpSpPr/>
                    <p:nvPr/>
                  </p:nvGrpSpPr>
                  <p:grpSpPr>
                    <a:xfrm>
                      <a:off x="6047740" y="1760220"/>
                      <a:ext cx="1934700" cy="1688960"/>
                      <a:chOff x="6047740" y="1760220"/>
                      <a:chExt cx="1934700" cy="1688960"/>
                    </a:xfrm>
                  </p:grpSpPr>
                  <p:sp>
                    <p:nvSpPr>
                      <p:cNvPr id="2067" name="Google Shape;2067;p16"/>
                      <p:cNvSpPr/>
                      <p:nvPr/>
                    </p:nvSpPr>
                    <p:spPr>
                      <a:xfrm>
                        <a:off x="6047740" y="302768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8" name="Google Shape;2068;p16"/>
                      <p:cNvSpPr/>
                      <p:nvPr/>
                    </p:nvSpPr>
                    <p:spPr>
                      <a:xfrm>
                        <a:off x="6047740" y="260350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9" name="Google Shape;2069;p16"/>
                      <p:cNvSpPr/>
                      <p:nvPr/>
                    </p:nvSpPr>
                    <p:spPr>
                      <a:xfrm>
                        <a:off x="6047740" y="218186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0" name="Google Shape;2070;p16"/>
                      <p:cNvSpPr/>
                      <p:nvPr/>
                    </p:nvSpPr>
                    <p:spPr>
                      <a:xfrm>
                        <a:off x="6047740" y="176022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71" name="Google Shape;2071;p16"/>
                    <p:cNvGrpSpPr/>
                    <p:nvPr/>
                  </p:nvGrpSpPr>
                  <p:grpSpPr>
                    <a:xfrm>
                      <a:off x="6047740" y="3449320"/>
                      <a:ext cx="1934700" cy="1688960"/>
                      <a:chOff x="6047740" y="3449320"/>
                      <a:chExt cx="1934700" cy="1688960"/>
                    </a:xfrm>
                  </p:grpSpPr>
                  <p:sp>
                    <p:nvSpPr>
                      <p:cNvPr id="2072" name="Google Shape;2072;p16"/>
                      <p:cNvSpPr/>
                      <p:nvPr/>
                    </p:nvSpPr>
                    <p:spPr>
                      <a:xfrm>
                        <a:off x="6047740" y="471678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3" name="Google Shape;2073;p16"/>
                      <p:cNvSpPr/>
                      <p:nvPr/>
                    </p:nvSpPr>
                    <p:spPr>
                      <a:xfrm>
                        <a:off x="6047740" y="4293235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4" name="Google Shape;2074;p16"/>
                      <p:cNvSpPr/>
                      <p:nvPr/>
                    </p:nvSpPr>
                    <p:spPr>
                      <a:xfrm>
                        <a:off x="6047740" y="3871595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5" name="Google Shape;2075;p16"/>
                      <p:cNvSpPr/>
                      <p:nvPr/>
                    </p:nvSpPr>
                    <p:spPr>
                      <a:xfrm>
                        <a:off x="6047740" y="3449320"/>
                        <a:ext cx="1934700" cy="421500"/>
                      </a:xfrm>
                      <a:prstGeom prst="rect">
                        <a:avLst/>
                      </a:prstGeom>
                      <a:noFill/>
                      <a:ln cap="flat" cmpd="sng" w="28575">
                        <a:solidFill>
                          <a:schemeClr val="dk2"/>
                        </a:solidFill>
                        <a:prstDash val="solid"/>
                        <a:round/>
                        <a:headEnd len="sm" w="sm" type="none"/>
                        <a:tailEnd len="sm" w="sm" type="none"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t/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  <p:grpSp>
                <p:nvGrpSpPr>
                  <p:cNvPr id="2076" name="Google Shape;2076;p16"/>
                  <p:cNvGrpSpPr/>
                  <p:nvPr/>
                </p:nvGrpSpPr>
                <p:grpSpPr>
                  <a:xfrm>
                    <a:off x="4567555" y="75565"/>
                    <a:ext cx="1540500" cy="5067160"/>
                    <a:chOff x="4567555" y="75565"/>
                    <a:chExt cx="1540500" cy="5067160"/>
                  </a:xfrm>
                </p:grpSpPr>
                <p:grpSp>
                  <p:nvGrpSpPr>
                    <p:cNvPr id="2077" name="Google Shape;2077;p16"/>
                    <p:cNvGrpSpPr/>
                    <p:nvPr/>
                  </p:nvGrpSpPr>
                  <p:grpSpPr>
                    <a:xfrm>
                      <a:off x="4567555" y="75565"/>
                      <a:ext cx="1540500" cy="1688960"/>
                      <a:chOff x="4567555" y="75565"/>
                      <a:chExt cx="1540500" cy="1688960"/>
                    </a:xfrm>
                  </p:grpSpPr>
                  <p:sp>
                    <p:nvSpPr>
                      <p:cNvPr id="2078" name="Google Shape;2078;p16"/>
                      <p:cNvSpPr/>
                      <p:nvPr/>
                    </p:nvSpPr>
                    <p:spPr>
                      <a:xfrm>
                        <a:off x="4567555" y="13430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0x0800000F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9" name="Google Shape;2079;p16"/>
                      <p:cNvSpPr/>
                      <p:nvPr/>
                    </p:nvSpPr>
                    <p:spPr>
                      <a:xfrm>
                        <a:off x="4567555" y="91884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0x0800000E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0" name="Google Shape;2080;p16"/>
                      <p:cNvSpPr/>
                      <p:nvPr/>
                    </p:nvSpPr>
                    <p:spPr>
                      <a:xfrm>
                        <a:off x="4567555" y="49720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0x0800000D</a:t>
                        </a:r>
                        <a:endParaRPr b="0" i="0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1" name="Google Shape;2081;p16"/>
                      <p:cNvSpPr/>
                      <p:nvPr/>
                    </p:nvSpPr>
                    <p:spPr>
                      <a:xfrm>
                        <a:off x="4567555" y="7556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0x0800000C</a:t>
                        </a:r>
                        <a:endParaRPr b="0" i="0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82" name="Google Shape;2082;p16"/>
                    <p:cNvGrpSpPr/>
                    <p:nvPr/>
                  </p:nvGrpSpPr>
                  <p:grpSpPr>
                    <a:xfrm>
                      <a:off x="4567555" y="1764665"/>
                      <a:ext cx="1540500" cy="1688960"/>
                      <a:chOff x="4567555" y="1764665"/>
                      <a:chExt cx="1540500" cy="1688960"/>
                    </a:xfrm>
                  </p:grpSpPr>
                  <p:sp>
                    <p:nvSpPr>
                      <p:cNvPr id="2083" name="Google Shape;2083;p16"/>
                      <p:cNvSpPr/>
                      <p:nvPr/>
                    </p:nvSpPr>
                    <p:spPr>
                      <a:xfrm>
                        <a:off x="4567555" y="30321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0x08000013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4" name="Google Shape;2084;p16"/>
                      <p:cNvSpPr/>
                      <p:nvPr/>
                    </p:nvSpPr>
                    <p:spPr>
                      <a:xfrm>
                        <a:off x="4567555" y="260858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0x08000012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5" name="Google Shape;2085;p16"/>
                      <p:cNvSpPr/>
                      <p:nvPr/>
                    </p:nvSpPr>
                    <p:spPr>
                      <a:xfrm>
                        <a:off x="4567555" y="218694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0x08000011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6" name="Google Shape;2086;p16"/>
                      <p:cNvSpPr/>
                      <p:nvPr/>
                    </p:nvSpPr>
                    <p:spPr>
                      <a:xfrm>
                        <a:off x="4567555" y="176466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0x08000010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87" name="Google Shape;2087;p16"/>
                    <p:cNvGrpSpPr/>
                    <p:nvPr/>
                  </p:nvGrpSpPr>
                  <p:grpSpPr>
                    <a:xfrm>
                      <a:off x="4567555" y="3454400"/>
                      <a:ext cx="1540500" cy="1688325"/>
                      <a:chOff x="4567555" y="3454400"/>
                      <a:chExt cx="1540500" cy="1688325"/>
                    </a:xfrm>
                  </p:grpSpPr>
                  <p:sp>
                    <p:nvSpPr>
                      <p:cNvPr id="2088" name="Google Shape;2088;p16"/>
                      <p:cNvSpPr/>
                      <p:nvPr/>
                    </p:nvSpPr>
                    <p:spPr>
                      <a:xfrm>
                        <a:off x="4567555" y="47212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0x08000017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9" name="Google Shape;2089;p16"/>
                      <p:cNvSpPr/>
                      <p:nvPr/>
                    </p:nvSpPr>
                    <p:spPr>
                      <a:xfrm>
                        <a:off x="4567555" y="429768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0x08000016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90" name="Google Shape;2090;p16"/>
                      <p:cNvSpPr/>
                      <p:nvPr/>
                    </p:nvSpPr>
                    <p:spPr>
                      <a:xfrm>
                        <a:off x="4567555" y="387604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0x08000015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91" name="Google Shape;2091;p16"/>
                      <p:cNvSpPr/>
                      <p:nvPr/>
                    </p:nvSpPr>
                    <p:spPr>
                      <a:xfrm>
                        <a:off x="4567555" y="345440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ctr" bIns="91425" lIns="91425" spcFirstLastPara="1" rIns="91425" wrap="square" tIns="91425">
                        <a:noAutofit/>
                      </a:bodyPr>
                      <a:lstStyle/>
                      <a:p>
                        <a:pPr indent="0" lvl="0" marL="0" marR="0" rtl="0" algn="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b="0" i="0" lang="de-DE" sz="1400" u="none" cap="none" strike="noStrik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0x08000014</a:t>
                        </a:r>
                        <a:endParaRPr b="0" i="0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2092" name="Google Shape;2092;p16"/>
              <p:cNvSpPr txBox="1"/>
              <p:nvPr/>
            </p:nvSpPr>
            <p:spPr>
              <a:xfrm>
                <a:off x="6312125" y="114000"/>
                <a:ext cx="17937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0" i="0" lang="de-DE" sz="15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ldr R1,=GPIOC</a:t>
                </a:r>
                <a:endParaRPr b="0" i="0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3" name="Google Shape;2093;p16"/>
              <p:cNvSpPr txBox="1"/>
              <p:nvPr/>
            </p:nvSpPr>
            <p:spPr>
              <a:xfrm>
                <a:off x="6312133" y="527323"/>
                <a:ext cx="17937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0" i="0" lang="de-DE" sz="15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ldr R2,=tabelle</a:t>
                </a:r>
                <a:endParaRPr b="0" i="0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4" name="Google Shape;2094;p16"/>
              <p:cNvSpPr txBox="1"/>
              <p:nvPr/>
            </p:nvSpPr>
            <p:spPr>
              <a:xfrm>
                <a:off x="6312133" y="940644"/>
                <a:ext cx="17937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0" i="0" lang="de-DE" sz="15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ldrb R0, [R2, </a:t>
                </a:r>
                <a:r>
                  <a:rPr lang="de-DE" sz="1500"/>
                  <a:t>2</a:t>
                </a:r>
                <a:r>
                  <a:rPr b="0" i="0" lang="de-DE" sz="15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]</a:t>
                </a:r>
                <a:endParaRPr b="0" i="0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5" name="Google Shape;2095;p16"/>
              <p:cNvSpPr txBox="1"/>
              <p:nvPr/>
            </p:nvSpPr>
            <p:spPr>
              <a:xfrm>
                <a:off x="6284375" y="1364475"/>
                <a:ext cx="18492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0" i="0" lang="de-DE" sz="15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strb R0,[R1,ODR] </a:t>
                </a:r>
                <a:endParaRPr b="0" i="0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6" name="Google Shape;2096;p16"/>
              <p:cNvSpPr txBox="1"/>
              <p:nvPr/>
            </p:nvSpPr>
            <p:spPr>
              <a:xfrm>
                <a:off x="6312120" y="1781298"/>
                <a:ext cx="17937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0" i="0" lang="de-DE" sz="15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b schleife</a:t>
                </a:r>
                <a:endParaRPr b="0" i="0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097" name="Google Shape;2097;p16"/>
            <p:cNvSpPr txBox="1"/>
            <p:nvPr/>
          </p:nvSpPr>
          <p:spPr>
            <a:xfrm>
              <a:off x="4183187" y="2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main: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8" name="Google Shape;2098;p16"/>
            <p:cNvSpPr txBox="1"/>
            <p:nvPr/>
          </p:nvSpPr>
          <p:spPr>
            <a:xfrm>
              <a:off x="5015496" y="1665100"/>
              <a:ext cx="10068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schleife: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9" name="Google Shape;2099;p16"/>
            <p:cNvSpPr txBox="1"/>
            <p:nvPr/>
          </p:nvSpPr>
          <p:spPr>
            <a:xfrm>
              <a:off x="5015496" y="2081930"/>
              <a:ext cx="10068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tabelle:</a:t>
              </a:r>
              <a:endParaRPr b="0" i="0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100" name="Google Shape;210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65659" y="26978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101" name="Google Shape;2101;p16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de-DE" sz="2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b="1" i="0" sz="26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2" name="Google Shape;2102;p16"/>
          <p:cNvSpPr/>
          <p:nvPr/>
        </p:nvSpPr>
        <p:spPr>
          <a:xfrm>
            <a:off x="357960" y="-100800"/>
            <a:ext cx="5024700" cy="2798604"/>
          </a:xfrm>
          <a:prstGeom prst="irregularSeal2">
            <a:avLst/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de-DE" sz="2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In C:</a:t>
            </a:r>
            <a:endParaRPr b="0" i="0" sz="2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de-DE" sz="2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byte tabelle[4]= {1,2,4,8};</a:t>
            </a:r>
            <a:endParaRPr b="0" i="0" sz="2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6" name="Shape 2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7" name="Google Shape;2107;p17"/>
          <p:cNvGrpSpPr/>
          <p:nvPr/>
        </p:nvGrpSpPr>
        <p:grpSpPr>
          <a:xfrm>
            <a:off x="3748397" y="1021038"/>
            <a:ext cx="1647082" cy="1748987"/>
            <a:chOff x="4101785" y="889008"/>
            <a:chExt cx="2036703" cy="2058600"/>
          </a:xfrm>
        </p:grpSpPr>
        <p:sp>
          <p:nvSpPr>
            <p:cNvPr id="2108" name="Google Shape;2108;p17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109" name="Google Shape;2109;p17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2110" name="Google Shape;2110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111" name="Google Shape;2111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2" name="Google Shape;2112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3" name="Google Shape;2113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4" name="Google Shape;2114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5" name="Google Shape;2115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6" name="Google Shape;2116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7" name="Google Shape;2117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8" name="Google Shape;2118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9" name="Google Shape;2119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0" name="Google Shape;2120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21" name="Google Shape;2121;p17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2122" name="Google Shape;2122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123" name="Google Shape;2123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4" name="Google Shape;2124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5" name="Google Shape;2125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6" name="Google Shape;2126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7" name="Google Shape;2127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8" name="Google Shape;2128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9" name="Google Shape;2129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0" name="Google Shape;2130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1" name="Google Shape;2131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2" name="Google Shape;2132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33" name="Google Shape;2133;p17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2134" name="Google Shape;2134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135" name="Google Shape;2135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6" name="Google Shape;2136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7" name="Google Shape;2137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8" name="Google Shape;2138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9" name="Google Shape;2139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0" name="Google Shape;2140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1" name="Google Shape;2141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2" name="Google Shape;2142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3" name="Google Shape;2143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4" name="Google Shape;2144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45" name="Google Shape;2145;p17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2146" name="Google Shape;2146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147" name="Google Shape;2147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8" name="Google Shape;2148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9" name="Google Shape;2149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0" name="Google Shape;2150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1" name="Google Shape;2151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2" name="Google Shape;2152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3" name="Google Shape;2153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4" name="Google Shape;2154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5" name="Google Shape;2155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6" name="Google Shape;2156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57" name="Google Shape;2157;p17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2158" name="Google Shape;2158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159" name="Google Shape;2159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0" name="Google Shape;2160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1" name="Google Shape;2161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2" name="Google Shape;2162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3" name="Google Shape;2163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4" name="Google Shape;2164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5" name="Google Shape;2165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6" name="Google Shape;2166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7" name="Google Shape;2167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8" name="Google Shape;2168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69" name="Google Shape;2169;p17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2170" name="Google Shape;2170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171" name="Google Shape;2171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2" name="Google Shape;2172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3" name="Google Shape;2173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4" name="Google Shape;2174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5" name="Google Shape;2175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6" name="Google Shape;2176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7" name="Google Shape;2177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8" name="Google Shape;2178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9" name="Google Shape;2179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0" name="Google Shape;2180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81" name="Google Shape;2181;p17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2182" name="Google Shape;2182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183" name="Google Shape;2183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4" name="Google Shape;2184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5" name="Google Shape;2185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6" name="Google Shape;2186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7" name="Google Shape;2187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8" name="Google Shape;2188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9" name="Google Shape;2189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0" name="Google Shape;2190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1" name="Google Shape;2191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2" name="Google Shape;2192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93" name="Google Shape;2193;p17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2194" name="Google Shape;2194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195" name="Google Shape;2195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6" name="Google Shape;2196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7" name="Google Shape;2197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8" name="Google Shape;2198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9" name="Google Shape;2199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0" name="Google Shape;2200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1" name="Google Shape;2201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2" name="Google Shape;2202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3" name="Google Shape;2203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4" name="Google Shape;2204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05" name="Google Shape;2205;p17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2206" name="Google Shape;2206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207" name="Google Shape;2207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8" name="Google Shape;2208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9" name="Google Shape;2209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0" name="Google Shape;2210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1" name="Google Shape;2211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2" name="Google Shape;2212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3" name="Google Shape;2213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4" name="Google Shape;2214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5" name="Google Shape;2215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6" name="Google Shape;2216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217" name="Google Shape;2217;p17"/>
          <p:cNvSpPr/>
          <p:nvPr/>
        </p:nvSpPr>
        <p:spPr>
          <a:xfrm>
            <a:off x="3228375" y="133950"/>
            <a:ext cx="3612000" cy="50094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8" name="Google Shape;2218;p17"/>
          <p:cNvSpPr/>
          <p:nvPr/>
        </p:nvSpPr>
        <p:spPr>
          <a:xfrm>
            <a:off x="0" y="1110924"/>
            <a:ext cx="2304900" cy="34689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762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19" name="Google Shape;2219;p17"/>
          <p:cNvGrpSpPr/>
          <p:nvPr/>
        </p:nvGrpSpPr>
        <p:grpSpPr>
          <a:xfrm>
            <a:off x="3228377" y="3902094"/>
            <a:ext cx="3612083" cy="1241250"/>
            <a:chOff x="2123627" y="3904969"/>
            <a:chExt cx="3612083" cy="1241250"/>
          </a:xfrm>
        </p:grpSpPr>
        <p:pic>
          <p:nvPicPr>
            <p:cNvPr id="2220" name="Google Shape;2220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123627" y="3904969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21" name="Google Shape;2221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60800" y="3904969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22" name="Google Shape;2222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444894" y="3904969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23" name="Google Shape;2223;p17"/>
            <p:cNvSpPr txBox="1"/>
            <p:nvPr/>
          </p:nvSpPr>
          <p:spPr>
            <a:xfrm>
              <a:off x="2466218" y="4605618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4" name="Google Shape;2224;p17"/>
            <p:cNvSpPr txBox="1"/>
            <p:nvPr/>
          </p:nvSpPr>
          <p:spPr>
            <a:xfrm>
              <a:off x="3608931" y="4605619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5" name="Google Shape;2225;p17"/>
            <p:cNvSpPr txBox="1"/>
            <p:nvPr/>
          </p:nvSpPr>
          <p:spPr>
            <a:xfrm>
              <a:off x="4751677" y="4605618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26" name="Google Shape;2226;p17"/>
          <p:cNvSpPr txBox="1"/>
          <p:nvPr/>
        </p:nvSpPr>
        <p:spPr>
          <a:xfrm>
            <a:off x="3393538" y="432239"/>
            <a:ext cx="2563500" cy="5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7" name="Google Shape;2227;p17"/>
          <p:cNvSpPr txBox="1"/>
          <p:nvPr/>
        </p:nvSpPr>
        <p:spPr>
          <a:xfrm>
            <a:off x="60320" y="247873"/>
            <a:ext cx="2563500" cy="5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Codespeicher ROM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8" name="Google Shape;2228;p17"/>
          <p:cNvSpPr txBox="1"/>
          <p:nvPr/>
        </p:nvSpPr>
        <p:spPr>
          <a:xfrm>
            <a:off x="3321607" y="133941"/>
            <a:ext cx="9519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29" name="Google Shape;2229;p17"/>
          <p:cNvGrpSpPr/>
          <p:nvPr/>
        </p:nvGrpSpPr>
        <p:grpSpPr>
          <a:xfrm>
            <a:off x="5619034" y="-65877"/>
            <a:ext cx="4941466" cy="4679752"/>
            <a:chOff x="5619034" y="-65877"/>
            <a:chExt cx="4941466" cy="4679752"/>
          </a:xfrm>
        </p:grpSpPr>
        <p:grpSp>
          <p:nvGrpSpPr>
            <p:cNvPr id="2230" name="Google Shape;2230;p17"/>
            <p:cNvGrpSpPr/>
            <p:nvPr/>
          </p:nvGrpSpPr>
          <p:grpSpPr>
            <a:xfrm>
              <a:off x="5619034" y="-65877"/>
              <a:ext cx="4941466" cy="4617877"/>
              <a:chOff x="5485743" y="447746"/>
              <a:chExt cx="4941466" cy="3457271"/>
            </a:xfrm>
          </p:grpSpPr>
          <p:grpSp>
            <p:nvGrpSpPr>
              <p:cNvPr id="2231" name="Google Shape;2231;p17"/>
              <p:cNvGrpSpPr/>
              <p:nvPr/>
            </p:nvGrpSpPr>
            <p:grpSpPr>
              <a:xfrm>
                <a:off x="5485743" y="447746"/>
                <a:ext cx="4941466" cy="3457271"/>
                <a:chOff x="5095585" y="278671"/>
                <a:chExt cx="4941466" cy="3457271"/>
              </a:xfrm>
            </p:grpSpPr>
            <p:sp>
              <p:nvSpPr>
                <p:cNvPr id="2232" name="Google Shape;2232;p17"/>
                <p:cNvSpPr/>
                <p:nvPr/>
              </p:nvSpPr>
              <p:spPr>
                <a:xfrm rot="8341007">
                  <a:off x="5542260" y="864188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233" name="Google Shape;2233;p17"/>
                <p:cNvGrpSpPr/>
                <p:nvPr/>
              </p:nvGrpSpPr>
              <p:grpSpPr>
                <a:xfrm>
                  <a:off x="6905556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234" name="Google Shape;2234;p1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35" name="Google Shape;2235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36" name="Google Shape;2236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37" name="Google Shape;2237;p1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38" name="Google Shape;2238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39" name="Google Shape;2239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40" name="Google Shape;2240;p1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41" name="Google Shape;2241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42" name="Google Shape;2242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243" name="Google Shape;2243;p1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44" name="Google Shape;2244;p1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2245" name="Google Shape;2245;p17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46" name="Google Shape;2246;p17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47" name="Google Shape;2247;p17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48" name="Google Shape;2248;p17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49" name="Google Shape;2249;p17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0" name="Google Shape;2250;p17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1" name="Google Shape;2251;p17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2" name="Google Shape;2252;p17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3" name="Google Shape;2253;p17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254" name="Google Shape;2254;p17"/>
                <p:cNvGrpSpPr/>
                <p:nvPr/>
              </p:nvGrpSpPr>
              <p:grpSpPr>
                <a:xfrm>
                  <a:off x="6610547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255" name="Google Shape;2255;p1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56" name="Google Shape;2256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57" name="Google Shape;2257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58" name="Google Shape;2258;p1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59" name="Google Shape;2259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60" name="Google Shape;2260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61" name="Google Shape;2261;p1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62" name="Google Shape;2262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63" name="Google Shape;2263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264" name="Google Shape;2264;p1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65" name="Google Shape;2265;p1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2266" name="Google Shape;2266;p17"/>
                <p:cNvSpPr/>
                <p:nvPr/>
              </p:nvSpPr>
              <p:spPr>
                <a:xfrm rot="8369836">
                  <a:off x="7231572" y="81855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267" name="Google Shape;2267;p17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68" name="Google Shape;2268;p17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69" name="Google Shape;2269;p17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0" name="Google Shape;2270;p17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1" name="Google Shape;2271;p17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2" name="Google Shape;2272;p17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273" name="Google Shape;2273;p17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4" name="Google Shape;2274;p17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5" name="Google Shape;2275;p17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6" name="Google Shape;2276;p17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277" name="Google Shape;2277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19025" y="2289327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1" name="Shape 2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2" name="Google Shape;2282;p18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83" name="Google Shape;2283;p18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2284" name="Google Shape;2284;p1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2285" name="Google Shape;2285;p1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286" name="Google Shape;2286;p1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287" name="Google Shape;2287;p1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288" name="Google Shape;2288;p1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89" name="Google Shape;2289;p1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0" name="Google Shape;2290;p1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1" name="Google Shape;2291;p1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92" name="Google Shape;2292;p1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293" name="Google Shape;2293;p1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4" name="Google Shape;2294;p1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5" name="Google Shape;2295;p1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6" name="Google Shape;2296;p1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97" name="Google Shape;2297;p1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298" name="Google Shape;2298;p1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9" name="Google Shape;2299;p1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0" name="Google Shape;2300;p1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1" name="Google Shape;2301;p1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302" name="Google Shape;2302;p1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303" name="Google Shape;2303;p1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304" name="Google Shape;2304;p1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5" name="Google Shape;2305;p1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6" name="Google Shape;2306;p1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7" name="Google Shape;2307;p1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08" name="Google Shape;2308;p1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309" name="Google Shape;2309;p1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0" name="Google Shape;2310;p1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1" name="Google Shape;2311;p1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2" name="Google Shape;2312;p1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13" name="Google Shape;2313;p1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314" name="Google Shape;2314;p1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5" name="Google Shape;2315;p1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6" name="Google Shape;2316;p1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7" name="Google Shape;2317;p1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318" name="Google Shape;2318;p1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319" name="Google Shape;2319;p1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320" name="Google Shape;2320;p1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321" name="Google Shape;2321;p1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2" name="Google Shape;2322;p1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3" name="Google Shape;2323;p1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4" name="Google Shape;2324;p1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25" name="Google Shape;2325;p1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326" name="Google Shape;2326;p1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7" name="Google Shape;2327;p1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8" name="Google Shape;2328;p1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9" name="Google Shape;2329;p1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30" name="Google Shape;2330;p1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331" name="Google Shape;2331;p1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2" name="Google Shape;2332;p1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3" name="Google Shape;2333;p1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4" name="Google Shape;2334;p1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335" name="Google Shape;2335;p1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336" name="Google Shape;2336;p1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337" name="Google Shape;2337;p1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8" name="Google Shape;2338;p1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9" name="Google Shape;2339;p1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0" name="Google Shape;2340;p1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41" name="Google Shape;2341;p1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342" name="Google Shape;2342;p1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3" name="Google Shape;2343;p1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4" name="Google Shape;2344;p1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5" name="Google Shape;2345;p1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46" name="Google Shape;2346;p1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347" name="Google Shape;2347;p1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8" name="Google Shape;2348;p1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9" name="Google Shape;2349;p1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50" name="Google Shape;2350;p1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2351" name="Google Shape;2351;p1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2" name="Google Shape;2352;p1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3" name="Google Shape;2353;p1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4" name="Google Shape;2354;p1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5" name="Google Shape;2355;p1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56" name="Google Shape;2356;p18"/>
          <p:cNvGrpSpPr/>
          <p:nvPr/>
        </p:nvGrpSpPr>
        <p:grpSpPr>
          <a:xfrm>
            <a:off x="4866555" y="972838"/>
            <a:ext cx="1647082" cy="1748987"/>
            <a:chOff x="4101785" y="889008"/>
            <a:chExt cx="2036703" cy="2058600"/>
          </a:xfrm>
        </p:grpSpPr>
        <p:sp>
          <p:nvSpPr>
            <p:cNvPr id="2357" name="Google Shape;2357;p18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358" name="Google Shape;2358;p18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2359" name="Google Shape;2359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360" name="Google Shape;2360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1" name="Google Shape;2361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2" name="Google Shape;2362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3" name="Google Shape;2363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4" name="Google Shape;2364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5" name="Google Shape;2365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6" name="Google Shape;2366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7" name="Google Shape;2367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8" name="Google Shape;2368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9" name="Google Shape;2369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70" name="Google Shape;2370;p18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2371" name="Google Shape;2371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372" name="Google Shape;2372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3" name="Google Shape;2373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4" name="Google Shape;2374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5" name="Google Shape;2375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6" name="Google Shape;2376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7" name="Google Shape;2377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8" name="Google Shape;2378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9" name="Google Shape;2379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0" name="Google Shape;2380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1" name="Google Shape;2381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82" name="Google Shape;2382;p18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2383" name="Google Shape;2383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384" name="Google Shape;2384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5" name="Google Shape;2385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6" name="Google Shape;2386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7" name="Google Shape;2387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8" name="Google Shape;2388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9" name="Google Shape;2389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0" name="Google Shape;2390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1" name="Google Shape;2391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2" name="Google Shape;2392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3" name="Google Shape;2393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94" name="Google Shape;2394;p18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2395" name="Google Shape;2395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396" name="Google Shape;2396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7" name="Google Shape;2397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8" name="Google Shape;2398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9" name="Google Shape;2399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0" name="Google Shape;2400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1" name="Google Shape;2401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2" name="Google Shape;2402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3" name="Google Shape;2403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4" name="Google Shape;2404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5" name="Google Shape;2405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06" name="Google Shape;2406;p18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2407" name="Google Shape;2407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408" name="Google Shape;2408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9" name="Google Shape;2409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0" name="Google Shape;2410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1" name="Google Shape;2411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2" name="Google Shape;2412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3" name="Google Shape;2413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4" name="Google Shape;2414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5" name="Google Shape;2415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6" name="Google Shape;2416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7" name="Google Shape;2417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18" name="Google Shape;2418;p18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2419" name="Google Shape;2419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420" name="Google Shape;2420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1" name="Google Shape;2421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2" name="Google Shape;2422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3" name="Google Shape;2423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4" name="Google Shape;2424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5" name="Google Shape;2425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6" name="Google Shape;2426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7" name="Google Shape;2427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8" name="Google Shape;2428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9" name="Google Shape;2429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30" name="Google Shape;2430;p18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2431" name="Google Shape;2431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432" name="Google Shape;2432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3" name="Google Shape;2433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4" name="Google Shape;2434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5" name="Google Shape;2435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6" name="Google Shape;2436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7" name="Google Shape;2437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8" name="Google Shape;2438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9" name="Google Shape;2439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0" name="Google Shape;2440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1" name="Google Shape;2441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42" name="Google Shape;2442;p18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2443" name="Google Shape;2443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444" name="Google Shape;2444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5" name="Google Shape;2445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6" name="Google Shape;2446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7" name="Google Shape;2447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8" name="Google Shape;2448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9" name="Google Shape;2449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0" name="Google Shape;2450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1" name="Google Shape;2451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2" name="Google Shape;2452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3" name="Google Shape;2453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54" name="Google Shape;2454;p18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2455" name="Google Shape;2455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456" name="Google Shape;2456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7" name="Google Shape;2457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8" name="Google Shape;2458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9" name="Google Shape;2459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0" name="Google Shape;2460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1" name="Google Shape;2461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2" name="Google Shape;2462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3" name="Google Shape;2463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4" name="Google Shape;2464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5" name="Google Shape;2465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466" name="Google Shape;2466;p18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2467" name="Google Shape;2467;p1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8" name="Google Shape;2468;p1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9" name="Google Shape;2469;p1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70" name="Google Shape;2470;p18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1" name="Google Shape;2471;p18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2" name="Google Shape;2472;p18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73" name="Google Shape;2473;p18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74" name="Google Shape;2474;p18"/>
          <p:cNvGrpSpPr/>
          <p:nvPr/>
        </p:nvGrpSpPr>
        <p:grpSpPr>
          <a:xfrm>
            <a:off x="5619030" y="-65877"/>
            <a:ext cx="4941354" cy="4679752"/>
            <a:chOff x="5619030" y="-65877"/>
            <a:chExt cx="4941354" cy="4679752"/>
          </a:xfrm>
        </p:grpSpPr>
        <p:grpSp>
          <p:nvGrpSpPr>
            <p:cNvPr id="2475" name="Google Shape;2475;p18"/>
            <p:cNvGrpSpPr/>
            <p:nvPr/>
          </p:nvGrpSpPr>
          <p:grpSpPr>
            <a:xfrm>
              <a:off x="5619030" y="-65877"/>
              <a:ext cx="4941354" cy="4617877"/>
              <a:chOff x="5485739" y="447746"/>
              <a:chExt cx="4941354" cy="3457271"/>
            </a:xfrm>
          </p:grpSpPr>
          <p:grpSp>
            <p:nvGrpSpPr>
              <p:cNvPr id="2476" name="Google Shape;2476;p18"/>
              <p:cNvGrpSpPr/>
              <p:nvPr/>
            </p:nvGrpSpPr>
            <p:grpSpPr>
              <a:xfrm>
                <a:off x="5485739" y="447746"/>
                <a:ext cx="4941354" cy="3457271"/>
                <a:chOff x="5095581" y="278671"/>
                <a:chExt cx="4941354" cy="3457271"/>
              </a:xfrm>
            </p:grpSpPr>
            <p:sp>
              <p:nvSpPr>
                <p:cNvPr id="2477" name="Google Shape;2477;p18"/>
                <p:cNvSpPr/>
                <p:nvPr/>
              </p:nvSpPr>
              <p:spPr>
                <a:xfrm rot="8341007">
                  <a:off x="5542256" y="864192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478" name="Google Shape;2478;p18"/>
                <p:cNvGrpSpPr/>
                <p:nvPr/>
              </p:nvGrpSpPr>
              <p:grpSpPr>
                <a:xfrm>
                  <a:off x="6905552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479" name="Google Shape;2479;p1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480" name="Google Shape;2480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81" name="Google Shape;2481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482" name="Google Shape;2482;p1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483" name="Google Shape;2483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84" name="Google Shape;2484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485" name="Google Shape;2485;p1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486" name="Google Shape;2486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87" name="Google Shape;2487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488" name="Google Shape;2488;p1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89" name="Google Shape;2489;p1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2490" name="Google Shape;2490;p18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1" name="Google Shape;2491;p18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2" name="Google Shape;2492;p18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3" name="Google Shape;2493;p18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4" name="Google Shape;2494;p18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5" name="Google Shape;2495;p18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6" name="Google Shape;2496;p18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7" name="Google Shape;2497;p18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8" name="Google Shape;2498;p18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499" name="Google Shape;2499;p18"/>
                <p:cNvGrpSpPr/>
                <p:nvPr/>
              </p:nvGrpSpPr>
              <p:grpSpPr>
                <a:xfrm>
                  <a:off x="6610543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500" name="Google Shape;2500;p1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501" name="Google Shape;2501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02" name="Google Shape;2502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03" name="Google Shape;2503;p1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504" name="Google Shape;2504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05" name="Google Shape;2505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06" name="Google Shape;2506;p1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507" name="Google Shape;2507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08" name="Google Shape;2508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509" name="Google Shape;2509;p1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10" name="Google Shape;2510;p1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2511" name="Google Shape;2511;p18"/>
                <p:cNvSpPr/>
                <p:nvPr/>
              </p:nvSpPr>
              <p:spPr>
                <a:xfrm rot="8369836">
                  <a:off x="7231456" y="81865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512" name="Google Shape;2512;p18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3" name="Google Shape;2513;p18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4" name="Google Shape;2514;p18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5" name="Google Shape;2515;p18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6" name="Google Shape;2516;p18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7" name="Google Shape;2517;p18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518" name="Google Shape;2518;p18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9" name="Google Shape;2519;p18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0" name="Google Shape;2520;p18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1" name="Google Shape;2521;p18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22" name="Google Shape;2522;p18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3" name="Google Shape;2523;p18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4" name="Google Shape;2524;p18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5" name="Google Shape;2525;p18"/>
          <p:cNvSpPr/>
          <p:nvPr/>
        </p:nvSpPr>
        <p:spPr>
          <a:xfrm>
            <a:off x="3761442" y="2070025"/>
            <a:ext cx="2404200" cy="1774500"/>
          </a:xfrm>
          <a:prstGeom prst="wedgeRoundRectCallout">
            <a:avLst>
              <a:gd fmla="val -95556" name="adj1"/>
              <a:gd fmla="val 5371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Was macht das Programm? </a:t>
            </a:r>
            <a:endParaRPr b="1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26" name="Google Shape;252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4900" y="3409352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30" name="Shape 2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1" name="Google Shape;2531;p19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32" name="Google Shape;2532;p19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2533" name="Google Shape;2533;p19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2534" name="Google Shape;2534;p19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535" name="Google Shape;2535;p1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536" name="Google Shape;2536;p1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537" name="Google Shape;2537;p1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38" name="Google Shape;2538;p1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39" name="Google Shape;2539;p1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0" name="Google Shape;2540;p1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41" name="Google Shape;2541;p1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542" name="Google Shape;2542;p1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3" name="Google Shape;2543;p1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4" name="Google Shape;2544;p1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5" name="Google Shape;2545;p1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46" name="Google Shape;2546;p1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547" name="Google Shape;2547;p1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8" name="Google Shape;2548;p1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9" name="Google Shape;2549;p1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0" name="Google Shape;2550;p1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551" name="Google Shape;2551;p1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552" name="Google Shape;2552;p1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553" name="Google Shape;2553;p1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4" name="Google Shape;2554;p1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5" name="Google Shape;2555;p1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6" name="Google Shape;2556;p1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57" name="Google Shape;2557;p1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558" name="Google Shape;2558;p1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9" name="Google Shape;2559;p1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0" name="Google Shape;2560;p1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1" name="Google Shape;2561;p1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62" name="Google Shape;2562;p1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563" name="Google Shape;2563;p1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4" name="Google Shape;2564;p1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5" name="Google Shape;2565;p1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6" name="Google Shape;2566;p1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567" name="Google Shape;2567;p19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568" name="Google Shape;2568;p1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569" name="Google Shape;2569;p1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570" name="Google Shape;2570;p1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1" name="Google Shape;2571;p1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2" name="Google Shape;2572;p1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3" name="Google Shape;2573;p1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74" name="Google Shape;2574;p1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575" name="Google Shape;2575;p1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6" name="Google Shape;2576;p1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7" name="Google Shape;2577;p1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8" name="Google Shape;2578;p1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79" name="Google Shape;2579;p1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580" name="Google Shape;2580;p1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1" name="Google Shape;2581;p1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2" name="Google Shape;2582;p1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3" name="Google Shape;2583;p1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584" name="Google Shape;2584;p1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585" name="Google Shape;2585;p1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586" name="Google Shape;2586;p1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7" name="Google Shape;2587;p1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8" name="Google Shape;2588;p1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9" name="Google Shape;2589;p1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90" name="Google Shape;2590;p1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591" name="Google Shape;2591;p1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2" name="Google Shape;2592;p1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3" name="Google Shape;2593;p1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4" name="Google Shape;2594;p1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95" name="Google Shape;2595;p1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596" name="Google Shape;2596;p1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7" name="Google Shape;2597;p1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8" name="Google Shape;2598;p1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9" name="Google Shape;2599;p1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2600" name="Google Shape;2600;p19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1" name="Google Shape;2601;p19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2" name="Google Shape;2602;p19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3" name="Google Shape;2603;p19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4" name="Google Shape;2604;p19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05" name="Google Shape;2605;p19"/>
          <p:cNvGrpSpPr/>
          <p:nvPr/>
        </p:nvGrpSpPr>
        <p:grpSpPr>
          <a:xfrm>
            <a:off x="4866555" y="972838"/>
            <a:ext cx="1647082" cy="1748987"/>
            <a:chOff x="4101785" y="889008"/>
            <a:chExt cx="2036703" cy="2058600"/>
          </a:xfrm>
        </p:grpSpPr>
        <p:sp>
          <p:nvSpPr>
            <p:cNvPr id="2606" name="Google Shape;2606;p19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607" name="Google Shape;2607;p19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2608" name="Google Shape;2608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609" name="Google Shape;2609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0" name="Google Shape;2610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1" name="Google Shape;2611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2" name="Google Shape;2612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3" name="Google Shape;2613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4" name="Google Shape;2614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5" name="Google Shape;2615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6" name="Google Shape;2616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7" name="Google Shape;2617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8" name="Google Shape;2618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19" name="Google Shape;2619;p19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2620" name="Google Shape;2620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621" name="Google Shape;2621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2" name="Google Shape;2622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3" name="Google Shape;2623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4" name="Google Shape;2624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5" name="Google Shape;2625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6" name="Google Shape;2626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7" name="Google Shape;2627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8" name="Google Shape;2628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9" name="Google Shape;2629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0" name="Google Shape;2630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31" name="Google Shape;2631;p19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2632" name="Google Shape;2632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633" name="Google Shape;2633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4" name="Google Shape;2634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5" name="Google Shape;2635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6" name="Google Shape;2636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7" name="Google Shape;2637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8" name="Google Shape;2638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9" name="Google Shape;2639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0" name="Google Shape;2640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1" name="Google Shape;2641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2" name="Google Shape;2642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43" name="Google Shape;2643;p19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2644" name="Google Shape;2644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645" name="Google Shape;2645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6" name="Google Shape;2646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7" name="Google Shape;2647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8" name="Google Shape;2648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9" name="Google Shape;2649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0" name="Google Shape;2650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1" name="Google Shape;2651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2" name="Google Shape;2652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3" name="Google Shape;2653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4" name="Google Shape;2654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55" name="Google Shape;2655;p19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2656" name="Google Shape;2656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657" name="Google Shape;2657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8" name="Google Shape;2658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9" name="Google Shape;2659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0" name="Google Shape;2660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1" name="Google Shape;2661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2" name="Google Shape;2662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3" name="Google Shape;2663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4" name="Google Shape;2664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5" name="Google Shape;2665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6" name="Google Shape;2666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67" name="Google Shape;2667;p19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2668" name="Google Shape;2668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669" name="Google Shape;2669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0" name="Google Shape;2670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1" name="Google Shape;2671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2" name="Google Shape;2672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3" name="Google Shape;2673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4" name="Google Shape;2674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5" name="Google Shape;2675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6" name="Google Shape;2676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7" name="Google Shape;2677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8" name="Google Shape;2678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79" name="Google Shape;2679;p19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2680" name="Google Shape;2680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681" name="Google Shape;2681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2" name="Google Shape;2682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3" name="Google Shape;2683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4" name="Google Shape;2684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5" name="Google Shape;2685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6" name="Google Shape;2686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7" name="Google Shape;2687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8" name="Google Shape;2688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9" name="Google Shape;2689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0" name="Google Shape;2690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91" name="Google Shape;2691;p19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2692" name="Google Shape;2692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693" name="Google Shape;2693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4" name="Google Shape;2694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5" name="Google Shape;2695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6" name="Google Shape;2696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7" name="Google Shape;2697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8" name="Google Shape;2698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9" name="Google Shape;2699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0" name="Google Shape;2700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1" name="Google Shape;2701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2" name="Google Shape;2702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03" name="Google Shape;2703;p19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2704" name="Google Shape;2704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705" name="Google Shape;2705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6" name="Google Shape;2706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7" name="Google Shape;2707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8" name="Google Shape;2708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9" name="Google Shape;2709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0" name="Google Shape;2710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1" name="Google Shape;2711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2" name="Google Shape;2712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3" name="Google Shape;2713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4" name="Google Shape;2714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715" name="Google Shape;2715;p19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2716" name="Google Shape;2716;p1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17" name="Google Shape;2717;p1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18" name="Google Shape;2718;p1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19" name="Google Shape;2719;p19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0" name="Google Shape;2720;p19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1" name="Google Shape;2721;p19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22" name="Google Shape;2722;p19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23" name="Google Shape;2723;p19"/>
          <p:cNvGrpSpPr/>
          <p:nvPr/>
        </p:nvGrpSpPr>
        <p:grpSpPr>
          <a:xfrm>
            <a:off x="5619030" y="-65877"/>
            <a:ext cx="4941354" cy="4679752"/>
            <a:chOff x="5619030" y="-65877"/>
            <a:chExt cx="4941354" cy="4679752"/>
          </a:xfrm>
        </p:grpSpPr>
        <p:grpSp>
          <p:nvGrpSpPr>
            <p:cNvPr id="2724" name="Google Shape;2724;p19"/>
            <p:cNvGrpSpPr/>
            <p:nvPr/>
          </p:nvGrpSpPr>
          <p:grpSpPr>
            <a:xfrm>
              <a:off x="5619030" y="-65877"/>
              <a:ext cx="4941354" cy="4617877"/>
              <a:chOff x="5485739" y="447746"/>
              <a:chExt cx="4941354" cy="3457271"/>
            </a:xfrm>
          </p:grpSpPr>
          <p:grpSp>
            <p:nvGrpSpPr>
              <p:cNvPr id="2725" name="Google Shape;2725;p19"/>
              <p:cNvGrpSpPr/>
              <p:nvPr/>
            </p:nvGrpSpPr>
            <p:grpSpPr>
              <a:xfrm>
                <a:off x="5485739" y="447746"/>
                <a:ext cx="4941354" cy="3457271"/>
                <a:chOff x="5095581" y="278671"/>
                <a:chExt cx="4941354" cy="3457271"/>
              </a:xfrm>
            </p:grpSpPr>
            <p:sp>
              <p:nvSpPr>
                <p:cNvPr id="2726" name="Google Shape;2726;p19"/>
                <p:cNvSpPr/>
                <p:nvPr/>
              </p:nvSpPr>
              <p:spPr>
                <a:xfrm rot="8341007">
                  <a:off x="5542256" y="864192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727" name="Google Shape;2727;p19"/>
                <p:cNvGrpSpPr/>
                <p:nvPr/>
              </p:nvGrpSpPr>
              <p:grpSpPr>
                <a:xfrm>
                  <a:off x="6905552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728" name="Google Shape;2728;p1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29" name="Google Shape;2729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30" name="Google Shape;2730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31" name="Google Shape;2731;p1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32" name="Google Shape;2732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33" name="Google Shape;2733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34" name="Google Shape;2734;p1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35" name="Google Shape;2735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36" name="Google Shape;2736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737" name="Google Shape;2737;p1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738" name="Google Shape;2738;p1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2739" name="Google Shape;2739;p19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0" name="Google Shape;2740;p19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1" name="Google Shape;2741;p19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2" name="Google Shape;2742;p19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3" name="Google Shape;2743;p19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4" name="Google Shape;2744;p19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5" name="Google Shape;2745;p19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6" name="Google Shape;2746;p19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7" name="Google Shape;2747;p19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748" name="Google Shape;2748;p19"/>
                <p:cNvGrpSpPr/>
                <p:nvPr/>
              </p:nvGrpSpPr>
              <p:grpSpPr>
                <a:xfrm>
                  <a:off x="6610543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749" name="Google Shape;2749;p1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50" name="Google Shape;2750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51" name="Google Shape;2751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52" name="Google Shape;2752;p1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53" name="Google Shape;2753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54" name="Google Shape;2754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55" name="Google Shape;2755;p1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56" name="Google Shape;2756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57" name="Google Shape;2757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758" name="Google Shape;2758;p1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759" name="Google Shape;2759;p1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2760" name="Google Shape;2760;p19"/>
                <p:cNvSpPr/>
                <p:nvPr/>
              </p:nvSpPr>
              <p:spPr>
                <a:xfrm rot="8369836">
                  <a:off x="7231456" y="81865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761" name="Google Shape;2761;p19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2" name="Google Shape;2762;p19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3" name="Google Shape;2763;p19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4" name="Google Shape;2764;p19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5" name="Google Shape;2765;p19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6" name="Google Shape;2766;p19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767" name="Google Shape;2767;p19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8" name="Google Shape;2768;p19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9" name="Google Shape;2769;p19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0" name="Google Shape;2770;p19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71" name="Google Shape;2771;p19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2" name="Google Shape;2772;p19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3" name="Google Shape;2773;p19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74" name="Google Shape;2774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1525" y="67090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2775" name="Google Shape;2775;p19"/>
          <p:cNvSpPr/>
          <p:nvPr/>
        </p:nvSpPr>
        <p:spPr>
          <a:xfrm>
            <a:off x="2801188" y="177888"/>
            <a:ext cx="1288500" cy="351900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76" name="Google Shape;2776;p19"/>
          <p:cNvCxnSpPr>
            <a:stCxn id="2775" idx="5"/>
            <a:endCxn id="2717" idx="0"/>
          </p:cNvCxnSpPr>
          <p:nvPr/>
        </p:nvCxnSpPr>
        <p:spPr>
          <a:xfrm>
            <a:off x="3900992" y="478253"/>
            <a:ext cx="1409400" cy="34389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777" name="Google Shape;2777;p19"/>
          <p:cNvSpPr/>
          <p:nvPr/>
        </p:nvSpPr>
        <p:spPr>
          <a:xfrm>
            <a:off x="177467" y="2255991"/>
            <a:ext cx="3414900" cy="1475100"/>
          </a:xfrm>
          <a:prstGeom prst="wedgeRoundRectCallout">
            <a:avLst>
              <a:gd fmla="val -544" name="adj1"/>
              <a:gd fmla="val -7340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Lade Register R1 mit der Speicheradresse von GPIOC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1" name="Shape 2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2" name="Google Shape;2782;p20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83" name="Google Shape;2783;p2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2784" name="Google Shape;2784;p2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2785" name="Google Shape;2785;p2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786" name="Google Shape;2786;p2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787" name="Google Shape;2787;p2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788" name="Google Shape;2788;p2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9" name="Google Shape;2789;p2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0" name="Google Shape;2790;p2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1" name="Google Shape;2791;p2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92" name="Google Shape;2792;p2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793" name="Google Shape;2793;p2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4" name="Google Shape;2794;p2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5" name="Google Shape;2795;p2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6" name="Google Shape;2796;p2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97" name="Google Shape;2797;p2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798" name="Google Shape;2798;p2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9" name="Google Shape;2799;p2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0" name="Google Shape;2800;p2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1" name="Google Shape;2801;p2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02" name="Google Shape;2802;p2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803" name="Google Shape;2803;p2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804" name="Google Shape;2804;p2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5" name="Google Shape;2805;p2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6" name="Google Shape;2806;p2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7" name="Google Shape;2807;p2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08" name="Google Shape;2808;p2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809" name="Google Shape;2809;p2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0" name="Google Shape;2810;p2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1" name="Google Shape;2811;p2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2" name="Google Shape;2812;p2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13" name="Google Shape;2813;p2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814" name="Google Shape;2814;p2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5" name="Google Shape;2815;p2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6" name="Google Shape;2816;p2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7" name="Google Shape;2817;p2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818" name="Google Shape;2818;p2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819" name="Google Shape;2819;p2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820" name="Google Shape;2820;p2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821" name="Google Shape;2821;p2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2" name="Google Shape;2822;p2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3" name="Google Shape;2823;p2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4" name="Google Shape;2824;p2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25" name="Google Shape;2825;p2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826" name="Google Shape;2826;p2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7" name="Google Shape;2827;p2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8" name="Google Shape;2828;p2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9" name="Google Shape;2829;p2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30" name="Google Shape;2830;p2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831" name="Google Shape;2831;p2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2" name="Google Shape;2832;p2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3" name="Google Shape;2833;p2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4" name="Google Shape;2834;p2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35" name="Google Shape;2835;p2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836" name="Google Shape;2836;p2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837" name="Google Shape;2837;p2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8" name="Google Shape;2838;p2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9" name="Google Shape;2839;p2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0" name="Google Shape;2840;p2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41" name="Google Shape;2841;p2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842" name="Google Shape;2842;p2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3" name="Google Shape;2843;p2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4" name="Google Shape;2844;p2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5" name="Google Shape;2845;p2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46" name="Google Shape;2846;p2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847" name="Google Shape;2847;p2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8" name="Google Shape;2848;p2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9" name="Google Shape;2849;p2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50" name="Google Shape;2850;p2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2851" name="Google Shape;2851;p2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2" name="Google Shape;2852;p2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3" name="Google Shape;2853;p2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4" name="Google Shape;2854;p2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5" name="Google Shape;2855;p2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56" name="Google Shape;2856;p20"/>
          <p:cNvGrpSpPr/>
          <p:nvPr/>
        </p:nvGrpSpPr>
        <p:grpSpPr>
          <a:xfrm>
            <a:off x="4866555" y="972838"/>
            <a:ext cx="1647082" cy="1748987"/>
            <a:chOff x="4101785" y="889008"/>
            <a:chExt cx="2036703" cy="2058600"/>
          </a:xfrm>
        </p:grpSpPr>
        <p:sp>
          <p:nvSpPr>
            <p:cNvPr id="2857" name="Google Shape;2857;p2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858" name="Google Shape;2858;p2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2859" name="Google Shape;2859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860" name="Google Shape;2860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1" name="Google Shape;2861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2" name="Google Shape;2862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3" name="Google Shape;2863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4" name="Google Shape;2864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5" name="Google Shape;2865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6" name="Google Shape;2866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7" name="Google Shape;2867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8" name="Google Shape;2868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9" name="Google Shape;2869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70" name="Google Shape;2870;p2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2871" name="Google Shape;2871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872" name="Google Shape;2872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3" name="Google Shape;2873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4" name="Google Shape;2874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5" name="Google Shape;2875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6" name="Google Shape;2876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7" name="Google Shape;2877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8" name="Google Shape;2878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9" name="Google Shape;2879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0" name="Google Shape;2880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1" name="Google Shape;2881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82" name="Google Shape;2882;p2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2883" name="Google Shape;2883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884" name="Google Shape;2884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5" name="Google Shape;2885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6" name="Google Shape;2886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7" name="Google Shape;2887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8" name="Google Shape;2888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9" name="Google Shape;2889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0" name="Google Shape;2890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1" name="Google Shape;2891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2" name="Google Shape;2892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3" name="Google Shape;2893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94" name="Google Shape;2894;p2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2895" name="Google Shape;2895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896" name="Google Shape;2896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7" name="Google Shape;2897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8" name="Google Shape;2898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9" name="Google Shape;2899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0" name="Google Shape;2900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1" name="Google Shape;2901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2" name="Google Shape;2902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3" name="Google Shape;2903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4" name="Google Shape;2904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5" name="Google Shape;2905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06" name="Google Shape;2906;p2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2907" name="Google Shape;2907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908" name="Google Shape;2908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9" name="Google Shape;2909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0" name="Google Shape;2910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1" name="Google Shape;2911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2" name="Google Shape;2912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3" name="Google Shape;2913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4" name="Google Shape;2914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5" name="Google Shape;2915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6" name="Google Shape;2916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7" name="Google Shape;2917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18" name="Google Shape;2918;p2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2919" name="Google Shape;2919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920" name="Google Shape;2920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1" name="Google Shape;2921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2" name="Google Shape;2922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3" name="Google Shape;2923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4" name="Google Shape;2924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5" name="Google Shape;2925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6" name="Google Shape;2926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7" name="Google Shape;2927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8" name="Google Shape;2928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9" name="Google Shape;2929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30" name="Google Shape;2930;p2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2931" name="Google Shape;2931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932" name="Google Shape;2932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3" name="Google Shape;2933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4" name="Google Shape;2934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5" name="Google Shape;2935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6" name="Google Shape;2936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7" name="Google Shape;2937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8" name="Google Shape;2938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9" name="Google Shape;2939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0" name="Google Shape;2940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1" name="Google Shape;2941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42" name="Google Shape;2942;p2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2943" name="Google Shape;2943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944" name="Google Shape;2944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5" name="Google Shape;2945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6" name="Google Shape;2946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7" name="Google Shape;2947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8" name="Google Shape;2948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9" name="Google Shape;2949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0" name="Google Shape;2950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1" name="Google Shape;2951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2" name="Google Shape;2952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3" name="Google Shape;2953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54" name="Google Shape;2954;p2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2955" name="Google Shape;2955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956" name="Google Shape;2956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7" name="Google Shape;2957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8" name="Google Shape;2958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9" name="Google Shape;2959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0" name="Google Shape;2960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1" name="Google Shape;2961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2" name="Google Shape;2962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3" name="Google Shape;2963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4" name="Google Shape;2964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5" name="Google Shape;2965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966" name="Google Shape;2966;p2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2967" name="Google Shape;2967;p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8" name="Google Shape;2968;p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9" name="Google Shape;2969;p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70" name="Google Shape;2970;p2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1" name="Google Shape;2971;p2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2" name="Google Shape;2972;p2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73" name="Google Shape;2973;p2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74" name="Google Shape;2974;p20"/>
          <p:cNvGrpSpPr/>
          <p:nvPr/>
        </p:nvGrpSpPr>
        <p:grpSpPr>
          <a:xfrm>
            <a:off x="5619030" y="-65877"/>
            <a:ext cx="4941354" cy="4679752"/>
            <a:chOff x="5619030" y="-65877"/>
            <a:chExt cx="4941354" cy="4679752"/>
          </a:xfrm>
        </p:grpSpPr>
        <p:grpSp>
          <p:nvGrpSpPr>
            <p:cNvPr id="2975" name="Google Shape;2975;p20"/>
            <p:cNvGrpSpPr/>
            <p:nvPr/>
          </p:nvGrpSpPr>
          <p:grpSpPr>
            <a:xfrm>
              <a:off x="5619030" y="-65877"/>
              <a:ext cx="4941354" cy="4617877"/>
              <a:chOff x="5485739" y="447746"/>
              <a:chExt cx="4941354" cy="3457271"/>
            </a:xfrm>
          </p:grpSpPr>
          <p:grpSp>
            <p:nvGrpSpPr>
              <p:cNvPr id="2976" name="Google Shape;2976;p20"/>
              <p:cNvGrpSpPr/>
              <p:nvPr/>
            </p:nvGrpSpPr>
            <p:grpSpPr>
              <a:xfrm>
                <a:off x="5485739" y="447746"/>
                <a:ext cx="4941354" cy="3457271"/>
                <a:chOff x="5095581" y="278671"/>
                <a:chExt cx="4941354" cy="3457271"/>
              </a:xfrm>
            </p:grpSpPr>
            <p:sp>
              <p:nvSpPr>
                <p:cNvPr id="2977" name="Google Shape;2977;p20"/>
                <p:cNvSpPr/>
                <p:nvPr/>
              </p:nvSpPr>
              <p:spPr>
                <a:xfrm rot="8341007">
                  <a:off x="5542256" y="864192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978" name="Google Shape;2978;p20"/>
                <p:cNvGrpSpPr/>
                <p:nvPr/>
              </p:nvGrpSpPr>
              <p:grpSpPr>
                <a:xfrm>
                  <a:off x="6905552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979" name="Google Shape;2979;p2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980" name="Google Shape;2980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981" name="Google Shape;2981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982" name="Google Shape;2982;p2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983" name="Google Shape;2983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984" name="Google Shape;2984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985" name="Google Shape;2985;p2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986" name="Google Shape;2986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987" name="Google Shape;2987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988" name="Google Shape;2988;p2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989" name="Google Shape;2989;p2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2990" name="Google Shape;2990;p2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1" name="Google Shape;2991;p2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2" name="Google Shape;2992;p2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3" name="Google Shape;2993;p2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4" name="Google Shape;2994;p2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5" name="Google Shape;2995;p2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6" name="Google Shape;2996;p2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7" name="Google Shape;2997;p2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8" name="Google Shape;2998;p2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999" name="Google Shape;2999;p20"/>
                <p:cNvGrpSpPr/>
                <p:nvPr/>
              </p:nvGrpSpPr>
              <p:grpSpPr>
                <a:xfrm>
                  <a:off x="6610543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000" name="Google Shape;3000;p2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001" name="Google Shape;3001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02" name="Google Shape;3002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03" name="Google Shape;3003;p2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004" name="Google Shape;3004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05" name="Google Shape;3005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06" name="Google Shape;3006;p2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007" name="Google Shape;3007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08" name="Google Shape;3008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009" name="Google Shape;3009;p2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10" name="Google Shape;3010;p2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3011" name="Google Shape;3011;p20"/>
                <p:cNvSpPr/>
                <p:nvPr/>
              </p:nvSpPr>
              <p:spPr>
                <a:xfrm rot="8369836">
                  <a:off x="7231456" y="81865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012" name="Google Shape;3012;p2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3" name="Google Shape;3013;p2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4" name="Google Shape;3014;p2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5" name="Google Shape;3015;p2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6" name="Google Shape;3016;p2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7" name="Google Shape;3017;p2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18" name="Google Shape;3018;p2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9" name="Google Shape;3019;p2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0" name="Google Shape;3020;p2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1" name="Google Shape;3021;p2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22" name="Google Shape;3022;p2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3" name="Google Shape;3023;p2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4" name="Google Shape;3024;p2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25" name="Google Shape;3025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16329" y="1602946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026" name="Google Shape;3026;p20"/>
          <p:cNvSpPr/>
          <p:nvPr/>
        </p:nvSpPr>
        <p:spPr>
          <a:xfrm>
            <a:off x="3527813" y="2069463"/>
            <a:ext cx="1288500" cy="351900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27" name="Google Shape;3027;p20"/>
          <p:cNvCxnSpPr>
            <a:stCxn id="3026" idx="5"/>
            <a:endCxn id="2968" idx="0"/>
          </p:cNvCxnSpPr>
          <p:nvPr/>
        </p:nvCxnSpPr>
        <p:spPr>
          <a:xfrm>
            <a:off x="4627616" y="2369829"/>
            <a:ext cx="682800" cy="15471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31" name="Shape 3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2" name="Google Shape;3032;p21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33" name="Google Shape;3033;p21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3034" name="Google Shape;3034;p21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3035" name="Google Shape;3035;p21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036" name="Google Shape;3036;p2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037" name="Google Shape;3037;p2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038" name="Google Shape;3038;p2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39" name="Google Shape;3039;p2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0" name="Google Shape;3040;p2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1" name="Google Shape;3041;p2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42" name="Google Shape;3042;p2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043" name="Google Shape;3043;p2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4" name="Google Shape;3044;p2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5" name="Google Shape;3045;p2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6" name="Google Shape;3046;p2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47" name="Google Shape;3047;p2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048" name="Google Shape;3048;p2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9" name="Google Shape;3049;p2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0" name="Google Shape;3050;p2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1" name="Google Shape;3051;p2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052" name="Google Shape;3052;p2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053" name="Google Shape;3053;p2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054" name="Google Shape;3054;p2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5" name="Google Shape;3055;p2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6" name="Google Shape;3056;p2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7" name="Google Shape;3057;p2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58" name="Google Shape;3058;p2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059" name="Google Shape;3059;p2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0" name="Google Shape;3060;p2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1" name="Google Shape;3061;p2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2" name="Google Shape;3062;p2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63" name="Google Shape;3063;p2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064" name="Google Shape;3064;p2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5" name="Google Shape;3065;p2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6" name="Google Shape;3066;p2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7" name="Google Shape;3067;p2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068" name="Google Shape;3068;p21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069" name="Google Shape;3069;p2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070" name="Google Shape;3070;p2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071" name="Google Shape;3071;p2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2" name="Google Shape;3072;p2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3" name="Google Shape;3073;p2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4" name="Google Shape;3074;p2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75" name="Google Shape;3075;p2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076" name="Google Shape;3076;p2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7" name="Google Shape;3077;p2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8" name="Google Shape;3078;p2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9" name="Google Shape;3079;p2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80" name="Google Shape;3080;p2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081" name="Google Shape;3081;p2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2" name="Google Shape;3082;p2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3" name="Google Shape;3083;p2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4" name="Google Shape;3084;p2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085" name="Google Shape;3085;p2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086" name="Google Shape;3086;p2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087" name="Google Shape;3087;p2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8" name="Google Shape;3088;p2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9" name="Google Shape;3089;p2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0" name="Google Shape;3090;p2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91" name="Google Shape;3091;p2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092" name="Google Shape;3092;p2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3" name="Google Shape;3093;p2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4" name="Google Shape;3094;p2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5" name="Google Shape;3095;p2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96" name="Google Shape;3096;p2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097" name="Google Shape;3097;p2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8" name="Google Shape;3098;p2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9" name="Google Shape;3099;p2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100" name="Google Shape;3100;p2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3101" name="Google Shape;3101;p21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2" name="Google Shape;3102;p21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3" name="Google Shape;3103;p21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4" name="Google Shape;3104;p21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5" name="Google Shape;3105;p21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06" name="Google Shape;3106;p21"/>
          <p:cNvGrpSpPr/>
          <p:nvPr/>
        </p:nvGrpSpPr>
        <p:grpSpPr>
          <a:xfrm>
            <a:off x="4866555" y="972838"/>
            <a:ext cx="1647082" cy="1748987"/>
            <a:chOff x="4101785" y="889008"/>
            <a:chExt cx="2036703" cy="2058600"/>
          </a:xfrm>
        </p:grpSpPr>
        <p:sp>
          <p:nvSpPr>
            <p:cNvPr id="3107" name="Google Shape;3107;p21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08" name="Google Shape;3108;p21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3109" name="Google Shape;3109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110" name="Google Shape;3110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1" name="Google Shape;3111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2" name="Google Shape;3112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3" name="Google Shape;3113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4" name="Google Shape;3114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5" name="Google Shape;3115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6" name="Google Shape;3116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7" name="Google Shape;3117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8" name="Google Shape;3118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9" name="Google Shape;3119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20" name="Google Shape;3120;p21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3121" name="Google Shape;3121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122" name="Google Shape;3122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3" name="Google Shape;3123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4" name="Google Shape;3124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5" name="Google Shape;3125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6" name="Google Shape;3126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7" name="Google Shape;3127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8" name="Google Shape;3128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9" name="Google Shape;3129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0" name="Google Shape;3130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1" name="Google Shape;3131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32" name="Google Shape;3132;p21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3133" name="Google Shape;3133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134" name="Google Shape;3134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5" name="Google Shape;3135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6" name="Google Shape;3136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7" name="Google Shape;3137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8" name="Google Shape;3138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9" name="Google Shape;3139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0" name="Google Shape;3140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1" name="Google Shape;3141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2" name="Google Shape;3142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3" name="Google Shape;3143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44" name="Google Shape;3144;p21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3145" name="Google Shape;3145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146" name="Google Shape;3146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7" name="Google Shape;3147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8" name="Google Shape;3148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9" name="Google Shape;3149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0" name="Google Shape;3150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1" name="Google Shape;3151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2" name="Google Shape;3152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3" name="Google Shape;3153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4" name="Google Shape;3154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5" name="Google Shape;3155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56" name="Google Shape;3156;p21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3157" name="Google Shape;3157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158" name="Google Shape;3158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9" name="Google Shape;3159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0" name="Google Shape;3160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1" name="Google Shape;3161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2" name="Google Shape;3162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3" name="Google Shape;3163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4" name="Google Shape;3164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5" name="Google Shape;3165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6" name="Google Shape;3166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7" name="Google Shape;3167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68" name="Google Shape;3168;p21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3169" name="Google Shape;3169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170" name="Google Shape;3170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1" name="Google Shape;3171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2" name="Google Shape;3172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3" name="Google Shape;3173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4" name="Google Shape;3174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5" name="Google Shape;3175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6" name="Google Shape;3176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7" name="Google Shape;3177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8" name="Google Shape;3178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9" name="Google Shape;3179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80" name="Google Shape;3180;p21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3181" name="Google Shape;3181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182" name="Google Shape;3182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3" name="Google Shape;3183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4" name="Google Shape;3184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5" name="Google Shape;3185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6" name="Google Shape;3186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7" name="Google Shape;3187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8" name="Google Shape;3188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9" name="Google Shape;3189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0" name="Google Shape;3190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1" name="Google Shape;3191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92" name="Google Shape;3192;p21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3193" name="Google Shape;3193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194" name="Google Shape;3194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5" name="Google Shape;3195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6" name="Google Shape;3196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7" name="Google Shape;3197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8" name="Google Shape;3198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9" name="Google Shape;3199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0" name="Google Shape;3200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1" name="Google Shape;3201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2" name="Google Shape;3202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3" name="Google Shape;3203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04" name="Google Shape;3204;p21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3205" name="Google Shape;3205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206" name="Google Shape;3206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7" name="Google Shape;3207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8" name="Google Shape;3208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9" name="Google Shape;3209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0" name="Google Shape;3210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1" name="Google Shape;3211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2" name="Google Shape;3212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3" name="Google Shape;3213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4" name="Google Shape;3214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5" name="Google Shape;3215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216" name="Google Shape;3216;p21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3217" name="Google Shape;3217;p2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18" name="Google Shape;3218;p2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19" name="Google Shape;3219;p2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20" name="Google Shape;3220;p21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1" name="Google Shape;3221;p21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2" name="Google Shape;3222;p21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23" name="Google Shape;3223;p21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24" name="Google Shape;3224;p21"/>
          <p:cNvGrpSpPr/>
          <p:nvPr/>
        </p:nvGrpSpPr>
        <p:grpSpPr>
          <a:xfrm>
            <a:off x="5619030" y="-65877"/>
            <a:ext cx="4941354" cy="4679752"/>
            <a:chOff x="5619030" y="-65877"/>
            <a:chExt cx="4941354" cy="4679752"/>
          </a:xfrm>
        </p:grpSpPr>
        <p:grpSp>
          <p:nvGrpSpPr>
            <p:cNvPr id="3225" name="Google Shape;3225;p21"/>
            <p:cNvGrpSpPr/>
            <p:nvPr/>
          </p:nvGrpSpPr>
          <p:grpSpPr>
            <a:xfrm>
              <a:off x="5619030" y="-65877"/>
              <a:ext cx="4941354" cy="4617877"/>
              <a:chOff x="5485739" y="447746"/>
              <a:chExt cx="4941354" cy="3457271"/>
            </a:xfrm>
          </p:grpSpPr>
          <p:grpSp>
            <p:nvGrpSpPr>
              <p:cNvPr id="3226" name="Google Shape;3226;p21"/>
              <p:cNvGrpSpPr/>
              <p:nvPr/>
            </p:nvGrpSpPr>
            <p:grpSpPr>
              <a:xfrm>
                <a:off x="5485739" y="447746"/>
                <a:ext cx="4941354" cy="3457271"/>
                <a:chOff x="5095581" y="278671"/>
                <a:chExt cx="4941354" cy="3457271"/>
              </a:xfrm>
            </p:grpSpPr>
            <p:sp>
              <p:nvSpPr>
                <p:cNvPr id="3227" name="Google Shape;3227;p21"/>
                <p:cNvSpPr/>
                <p:nvPr/>
              </p:nvSpPr>
              <p:spPr>
                <a:xfrm rot="8341007">
                  <a:off x="5542256" y="864192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228" name="Google Shape;3228;p21"/>
                <p:cNvGrpSpPr/>
                <p:nvPr/>
              </p:nvGrpSpPr>
              <p:grpSpPr>
                <a:xfrm>
                  <a:off x="6905552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229" name="Google Shape;3229;p2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30" name="Google Shape;3230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31" name="Google Shape;3231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32" name="Google Shape;3232;p2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33" name="Google Shape;3233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34" name="Google Shape;3234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35" name="Google Shape;3235;p2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36" name="Google Shape;3236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37" name="Google Shape;3237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238" name="Google Shape;3238;p2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39" name="Google Shape;3239;p2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3240" name="Google Shape;3240;p21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1" name="Google Shape;3241;p21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2" name="Google Shape;3242;p21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3" name="Google Shape;3243;p21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4" name="Google Shape;3244;p21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5" name="Google Shape;3245;p21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6" name="Google Shape;3246;p21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7" name="Google Shape;3247;p21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8" name="Google Shape;3248;p21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249" name="Google Shape;3249;p21"/>
                <p:cNvGrpSpPr/>
                <p:nvPr/>
              </p:nvGrpSpPr>
              <p:grpSpPr>
                <a:xfrm>
                  <a:off x="6610543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250" name="Google Shape;3250;p2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51" name="Google Shape;3251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52" name="Google Shape;3252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53" name="Google Shape;3253;p2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54" name="Google Shape;3254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55" name="Google Shape;3255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56" name="Google Shape;3256;p2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57" name="Google Shape;3257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58" name="Google Shape;3258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259" name="Google Shape;3259;p2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60" name="Google Shape;3260;p2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3261" name="Google Shape;3261;p21"/>
                <p:cNvSpPr/>
                <p:nvPr/>
              </p:nvSpPr>
              <p:spPr>
                <a:xfrm rot="8369836">
                  <a:off x="7231456" y="81865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262" name="Google Shape;3262;p21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3" name="Google Shape;3263;p21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4" name="Google Shape;3264;p21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5" name="Google Shape;3265;p21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6" name="Google Shape;3266;p21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7" name="Google Shape;3267;p21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268" name="Google Shape;3268;p21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9" name="Google Shape;3269;p21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0" name="Google Shape;3270;p21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1" name="Google Shape;3271;p21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72" name="Google Shape;3272;p21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3" name="Google Shape;3273;p21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4" name="Google Shape;3274;p21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5" name="Google Shape;3275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97716" y="3120921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276" name="Google Shape;3276;p21"/>
          <p:cNvSpPr/>
          <p:nvPr/>
        </p:nvSpPr>
        <p:spPr>
          <a:xfrm rot="-3221585">
            <a:off x="4834171" y="3905869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0" name="Shape 3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1" name="Google Shape;3281;g7685356e5c_0_344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82" name="Google Shape;3282;g7685356e5c_0_344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3283" name="Google Shape;3283;g7685356e5c_0_344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3284" name="Google Shape;3284;g7685356e5c_0_344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285" name="Google Shape;3285;g7685356e5c_0_34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286" name="Google Shape;3286;g7685356e5c_0_34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287" name="Google Shape;3287;g7685356e5c_0_34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88" name="Google Shape;3288;g7685356e5c_0_34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89" name="Google Shape;3289;g7685356e5c_0_34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0" name="Google Shape;3290;g7685356e5c_0_34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91" name="Google Shape;3291;g7685356e5c_0_34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292" name="Google Shape;3292;g7685356e5c_0_34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3" name="Google Shape;3293;g7685356e5c_0_34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4" name="Google Shape;3294;g7685356e5c_0_34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5" name="Google Shape;3295;g7685356e5c_0_34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96" name="Google Shape;3296;g7685356e5c_0_34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297" name="Google Shape;3297;g7685356e5c_0_34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8" name="Google Shape;3298;g7685356e5c_0_34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9" name="Google Shape;3299;g7685356e5c_0_34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0" name="Google Shape;3300;g7685356e5c_0_34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301" name="Google Shape;3301;g7685356e5c_0_34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302" name="Google Shape;3302;g7685356e5c_0_34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303" name="Google Shape;3303;g7685356e5c_0_34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4" name="Google Shape;3304;g7685356e5c_0_34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5" name="Google Shape;3305;g7685356e5c_0_34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6" name="Google Shape;3306;g7685356e5c_0_34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07" name="Google Shape;3307;g7685356e5c_0_34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308" name="Google Shape;3308;g7685356e5c_0_34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9" name="Google Shape;3309;g7685356e5c_0_34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0" name="Google Shape;3310;g7685356e5c_0_34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1" name="Google Shape;3311;g7685356e5c_0_34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12" name="Google Shape;3312;g7685356e5c_0_34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313" name="Google Shape;3313;g7685356e5c_0_34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4" name="Google Shape;3314;g7685356e5c_0_34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5" name="Google Shape;3315;g7685356e5c_0_34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6" name="Google Shape;3316;g7685356e5c_0_34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317" name="Google Shape;3317;g7685356e5c_0_344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318" name="Google Shape;3318;g7685356e5c_0_34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319" name="Google Shape;3319;g7685356e5c_0_34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320" name="Google Shape;3320;g7685356e5c_0_34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1" name="Google Shape;3321;g7685356e5c_0_34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2" name="Google Shape;3322;g7685356e5c_0_34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3" name="Google Shape;3323;g7685356e5c_0_34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24" name="Google Shape;3324;g7685356e5c_0_34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325" name="Google Shape;3325;g7685356e5c_0_34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6" name="Google Shape;3326;g7685356e5c_0_34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7" name="Google Shape;3327;g7685356e5c_0_34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8" name="Google Shape;3328;g7685356e5c_0_34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29" name="Google Shape;3329;g7685356e5c_0_34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330" name="Google Shape;3330;g7685356e5c_0_34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1" name="Google Shape;3331;g7685356e5c_0_34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2" name="Google Shape;3332;g7685356e5c_0_34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3" name="Google Shape;3333;g7685356e5c_0_34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334" name="Google Shape;3334;g7685356e5c_0_34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335" name="Google Shape;3335;g7685356e5c_0_34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336" name="Google Shape;3336;g7685356e5c_0_34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7" name="Google Shape;3337;g7685356e5c_0_34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8" name="Google Shape;3338;g7685356e5c_0_34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9" name="Google Shape;3339;g7685356e5c_0_34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0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40" name="Google Shape;3340;g7685356e5c_0_34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341" name="Google Shape;3341;g7685356e5c_0_34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2" name="Google Shape;3342;g7685356e5c_0_34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3" name="Google Shape;3343;g7685356e5c_0_34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4" name="Google Shape;3344;g7685356e5c_0_34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45" name="Google Shape;3345;g7685356e5c_0_34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346" name="Google Shape;3346;g7685356e5c_0_34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7" name="Google Shape;3347;g7685356e5c_0_34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8" name="Google Shape;3348;g7685356e5c_0_34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9" name="Google Shape;3349;g7685356e5c_0_34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3350" name="Google Shape;3350;g7685356e5c_0_344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1" name="Google Shape;3351;g7685356e5c_0_344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2" name="Google Shape;3352;g7685356e5c_0_344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3" name="Google Shape;3353;g7685356e5c_0_344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4" name="Google Shape;3354;g7685356e5c_0_344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55" name="Google Shape;3355;g7685356e5c_0_344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3356" name="Google Shape;3356;g7685356e5c_0_344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57" name="Google Shape;3357;g7685356e5c_0_344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3358" name="Google Shape;3358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359" name="Google Shape;3359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0" name="Google Shape;3360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1" name="Google Shape;3361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2" name="Google Shape;3362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3" name="Google Shape;3363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4" name="Google Shape;3364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5" name="Google Shape;3365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6" name="Google Shape;3366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7" name="Google Shape;3367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8" name="Google Shape;3368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69" name="Google Shape;3369;g7685356e5c_0_344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3370" name="Google Shape;3370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371" name="Google Shape;3371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2" name="Google Shape;3372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3" name="Google Shape;3373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4" name="Google Shape;3374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5" name="Google Shape;3375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6" name="Google Shape;3376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7" name="Google Shape;3377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8" name="Google Shape;3378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9" name="Google Shape;3379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0" name="Google Shape;3380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81" name="Google Shape;3381;g7685356e5c_0_344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3382" name="Google Shape;3382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383" name="Google Shape;3383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4" name="Google Shape;3384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5" name="Google Shape;3385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6" name="Google Shape;3386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7" name="Google Shape;3387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8" name="Google Shape;3388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9" name="Google Shape;3389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0" name="Google Shape;3390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1" name="Google Shape;3391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2" name="Google Shape;3392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93" name="Google Shape;3393;g7685356e5c_0_344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3394" name="Google Shape;3394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395" name="Google Shape;3395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6" name="Google Shape;3396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7" name="Google Shape;3397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8" name="Google Shape;3398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9" name="Google Shape;3399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0" name="Google Shape;3400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1" name="Google Shape;3401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2" name="Google Shape;3402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3" name="Google Shape;3403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4" name="Google Shape;3404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05" name="Google Shape;3405;g7685356e5c_0_344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3406" name="Google Shape;3406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407" name="Google Shape;3407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8" name="Google Shape;3408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9" name="Google Shape;3409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0" name="Google Shape;3410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1" name="Google Shape;3411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2" name="Google Shape;3412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3" name="Google Shape;3413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4" name="Google Shape;3414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5" name="Google Shape;3415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6" name="Google Shape;3416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17" name="Google Shape;3417;g7685356e5c_0_344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3418" name="Google Shape;3418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419" name="Google Shape;3419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0" name="Google Shape;3420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1" name="Google Shape;3421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2" name="Google Shape;3422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3" name="Google Shape;3423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4" name="Google Shape;3424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5" name="Google Shape;3425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6" name="Google Shape;3426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7" name="Google Shape;3427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8" name="Google Shape;3428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29" name="Google Shape;3429;g7685356e5c_0_344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3430" name="Google Shape;3430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431" name="Google Shape;3431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2" name="Google Shape;3432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3" name="Google Shape;3433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4" name="Google Shape;3434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5" name="Google Shape;3435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6" name="Google Shape;3436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7" name="Google Shape;3437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8" name="Google Shape;3438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9" name="Google Shape;3439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0" name="Google Shape;3440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41" name="Google Shape;3441;g7685356e5c_0_344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3442" name="Google Shape;3442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443" name="Google Shape;3443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4" name="Google Shape;3444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5" name="Google Shape;3445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6" name="Google Shape;3446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7" name="Google Shape;3447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8" name="Google Shape;3448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9" name="Google Shape;3449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0" name="Google Shape;3450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1" name="Google Shape;3451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2" name="Google Shape;3452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53" name="Google Shape;3453;g7685356e5c_0_344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3454" name="Google Shape;3454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455" name="Google Shape;3455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6" name="Google Shape;3456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7" name="Google Shape;3457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8" name="Google Shape;3458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9" name="Google Shape;3459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0" name="Google Shape;3460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1" name="Google Shape;3461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2" name="Google Shape;3462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3" name="Google Shape;3463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4" name="Google Shape;3464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465" name="Google Shape;3465;g7685356e5c_0_344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3466" name="Google Shape;3466;g7685356e5c_0_3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67" name="Google Shape;3467;g7685356e5c_0_3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68" name="Google Shape;3468;g7685356e5c_0_3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69" name="Google Shape;3469;g7685356e5c_0_344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0" name="Google Shape;3470;g7685356e5c_0_344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1" name="Google Shape;3471;g7685356e5c_0_344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72" name="Google Shape;3472;g7685356e5c_0_344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73" name="Google Shape;3473;g7685356e5c_0_344"/>
          <p:cNvGrpSpPr/>
          <p:nvPr/>
        </p:nvGrpSpPr>
        <p:grpSpPr>
          <a:xfrm>
            <a:off x="5619027" y="-65877"/>
            <a:ext cx="4941356" cy="4679752"/>
            <a:chOff x="5619027" y="-65877"/>
            <a:chExt cx="4941356" cy="4679752"/>
          </a:xfrm>
        </p:grpSpPr>
        <p:grpSp>
          <p:nvGrpSpPr>
            <p:cNvPr id="3474" name="Google Shape;3474;g7685356e5c_0_344"/>
            <p:cNvGrpSpPr/>
            <p:nvPr/>
          </p:nvGrpSpPr>
          <p:grpSpPr>
            <a:xfrm>
              <a:off x="5619027" y="-65877"/>
              <a:ext cx="4941356" cy="4617877"/>
              <a:chOff x="5485736" y="447746"/>
              <a:chExt cx="4941356" cy="3457271"/>
            </a:xfrm>
          </p:grpSpPr>
          <p:grpSp>
            <p:nvGrpSpPr>
              <p:cNvPr id="3475" name="Google Shape;3475;g7685356e5c_0_344"/>
              <p:cNvGrpSpPr/>
              <p:nvPr/>
            </p:nvGrpSpPr>
            <p:grpSpPr>
              <a:xfrm>
                <a:off x="5485736" y="447746"/>
                <a:ext cx="4941356" cy="3457271"/>
                <a:chOff x="5095578" y="278671"/>
                <a:chExt cx="4941356" cy="3457271"/>
              </a:xfrm>
            </p:grpSpPr>
            <p:sp>
              <p:nvSpPr>
                <p:cNvPr id="3476" name="Google Shape;3476;g7685356e5c_0_344"/>
                <p:cNvSpPr/>
                <p:nvPr/>
              </p:nvSpPr>
              <p:spPr>
                <a:xfrm rot="8341007">
                  <a:off x="5542254" y="864193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477" name="Google Shape;3477;g7685356e5c_0_344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478" name="Google Shape;3478;g7685356e5c_0_344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479" name="Google Shape;3479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0" name="Google Shape;3480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481" name="Google Shape;3481;g7685356e5c_0_344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482" name="Google Shape;3482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3" name="Google Shape;3483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484" name="Google Shape;3484;g7685356e5c_0_344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485" name="Google Shape;3485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6" name="Google Shape;3486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487" name="Google Shape;3487;g7685356e5c_0_344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88" name="Google Shape;3488;g7685356e5c_0_344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3489" name="Google Shape;3489;g7685356e5c_0_344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0" name="Google Shape;3490;g7685356e5c_0_344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1" name="Google Shape;3491;g7685356e5c_0_344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2" name="Google Shape;3492;g7685356e5c_0_344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3" name="Google Shape;3493;g7685356e5c_0_344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4" name="Google Shape;3494;g7685356e5c_0_344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5" name="Google Shape;3495;g7685356e5c_0_344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6" name="Google Shape;3496;g7685356e5c_0_344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7" name="Google Shape;3497;g7685356e5c_0_344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498" name="Google Shape;3498;g7685356e5c_0_344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499" name="Google Shape;3499;g7685356e5c_0_344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500" name="Google Shape;3500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1" name="Google Shape;3501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02" name="Google Shape;3502;g7685356e5c_0_344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503" name="Google Shape;3503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4" name="Google Shape;3504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05" name="Google Shape;3505;g7685356e5c_0_344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506" name="Google Shape;3506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7" name="Google Shape;3507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508" name="Google Shape;3508;g7685356e5c_0_344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09" name="Google Shape;3509;g7685356e5c_0_344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3510" name="Google Shape;3510;g7685356e5c_0_344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511" name="Google Shape;3511;g7685356e5c_0_344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2" name="Google Shape;3512;g7685356e5c_0_344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3" name="Google Shape;3513;g7685356e5c_0_344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4" name="Google Shape;3514;g7685356e5c_0_344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5" name="Google Shape;3515;g7685356e5c_0_344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6" name="Google Shape;3516;g7685356e5c_0_344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517" name="Google Shape;3517;g7685356e5c_0_344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8" name="Google Shape;3518;g7685356e5c_0_344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9" name="Google Shape;3519;g7685356e5c_0_344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0" name="Google Shape;3520;g7685356e5c_0_344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21" name="Google Shape;3521;g7685356e5c_0_344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2" name="Google Shape;3522;g7685356e5c_0_344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3" name="Google Shape;3523;g7685356e5c_0_344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24" name="Google Shape;3524;g7685356e5c_0_3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204" y="2492121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525" name="Google Shape;3525;g7685356e5c_0_344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6" name="Google Shape;3526;g7685356e5c_0_344"/>
          <p:cNvSpPr/>
          <p:nvPr/>
        </p:nvSpPr>
        <p:spPr>
          <a:xfrm>
            <a:off x="2129675" y="3412572"/>
            <a:ext cx="3414900" cy="828600"/>
          </a:xfrm>
          <a:prstGeom prst="wedgeRoundRectCallout">
            <a:avLst>
              <a:gd fmla="val -73091" name="adj1"/>
              <a:gd fmla="val -64615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Wie kann ich eine Zahl aus dem array auslesen?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30" name="Shape 3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1" name="Google Shape;3531;p22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32" name="Google Shape;3532;p22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3533" name="Google Shape;3533;p2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3534" name="Google Shape;3534;p2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535" name="Google Shape;3535;p2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536" name="Google Shape;3536;p2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537" name="Google Shape;3537;p2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38" name="Google Shape;3538;p2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39" name="Google Shape;3539;p2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0" name="Google Shape;3540;p2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41" name="Google Shape;3541;p2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542" name="Google Shape;3542;p2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3" name="Google Shape;3543;p2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4" name="Google Shape;3544;p2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5" name="Google Shape;3545;p2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46" name="Google Shape;3546;p2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547" name="Google Shape;3547;p2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8" name="Google Shape;3548;p2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9" name="Google Shape;3549;p2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0" name="Google Shape;3550;p2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551" name="Google Shape;3551;p2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552" name="Google Shape;3552;p2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553" name="Google Shape;3553;p2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4" name="Google Shape;3554;p2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5" name="Google Shape;3555;p2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6" name="Google Shape;3556;p2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57" name="Google Shape;3557;p2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558" name="Google Shape;3558;p2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9" name="Google Shape;3559;p2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0" name="Google Shape;3560;p2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1" name="Google Shape;3561;p2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62" name="Google Shape;3562;p2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563" name="Google Shape;3563;p2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4" name="Google Shape;3564;p2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5" name="Google Shape;3565;p2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6" name="Google Shape;3566;p2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567" name="Google Shape;3567;p2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568" name="Google Shape;3568;p2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569" name="Google Shape;3569;p2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570" name="Google Shape;3570;p2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1" name="Google Shape;3571;p2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2" name="Google Shape;3572;p2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3" name="Google Shape;3573;p2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74" name="Google Shape;3574;p2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575" name="Google Shape;3575;p2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6" name="Google Shape;3576;p2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7" name="Google Shape;3577;p2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8" name="Google Shape;3578;p2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79" name="Google Shape;3579;p2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580" name="Google Shape;3580;p2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1" name="Google Shape;3581;p2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2" name="Google Shape;3582;p2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3" name="Google Shape;3583;p2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584" name="Google Shape;3584;p2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585" name="Google Shape;3585;p2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586" name="Google Shape;3586;p2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7" name="Google Shape;3587;p2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8" name="Google Shape;3588;p2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9" name="Google Shape;3589;p2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90" name="Google Shape;3590;p2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591" name="Google Shape;3591;p2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2" name="Google Shape;3592;p2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3" name="Google Shape;3593;p2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4" name="Google Shape;3594;p2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95" name="Google Shape;3595;p2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596" name="Google Shape;3596;p2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7" name="Google Shape;3597;p2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8" name="Google Shape;3598;p2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9" name="Google Shape;3599;p2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3600" name="Google Shape;3600;p2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1" name="Google Shape;3601;p2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2" name="Google Shape;3602;p2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3" name="Google Shape;3603;p2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4" name="Google Shape;3604;p2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05" name="Google Shape;3605;p22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3606" name="Google Shape;3606;p22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607" name="Google Shape;3607;p22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3608" name="Google Shape;3608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609" name="Google Shape;3609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0" name="Google Shape;3610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1" name="Google Shape;3611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2" name="Google Shape;3612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3" name="Google Shape;3613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4" name="Google Shape;3614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5" name="Google Shape;3615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6" name="Google Shape;3616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7" name="Google Shape;3617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8" name="Google Shape;3618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19" name="Google Shape;3619;p22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3620" name="Google Shape;3620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621" name="Google Shape;3621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2" name="Google Shape;3622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3" name="Google Shape;3623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4" name="Google Shape;3624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5" name="Google Shape;3625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6" name="Google Shape;3626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7" name="Google Shape;3627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8" name="Google Shape;3628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9" name="Google Shape;3629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0" name="Google Shape;3630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31" name="Google Shape;3631;p22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3632" name="Google Shape;3632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633" name="Google Shape;3633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4" name="Google Shape;3634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5" name="Google Shape;3635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6" name="Google Shape;3636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7" name="Google Shape;3637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8" name="Google Shape;3638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9" name="Google Shape;3639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0" name="Google Shape;3640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1" name="Google Shape;3641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2" name="Google Shape;3642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43" name="Google Shape;3643;p22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3644" name="Google Shape;3644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645" name="Google Shape;3645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6" name="Google Shape;3646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7" name="Google Shape;3647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8" name="Google Shape;3648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9" name="Google Shape;3649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0" name="Google Shape;3650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1" name="Google Shape;3651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2" name="Google Shape;3652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3" name="Google Shape;3653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4" name="Google Shape;3654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55" name="Google Shape;3655;p22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3656" name="Google Shape;3656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657" name="Google Shape;3657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8" name="Google Shape;3658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9" name="Google Shape;3659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0" name="Google Shape;3660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1" name="Google Shape;3661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2" name="Google Shape;3662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3" name="Google Shape;3663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4" name="Google Shape;3664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5" name="Google Shape;3665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6" name="Google Shape;3666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67" name="Google Shape;3667;p22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3668" name="Google Shape;3668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669" name="Google Shape;3669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0" name="Google Shape;3670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1" name="Google Shape;3671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2" name="Google Shape;3672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3" name="Google Shape;3673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4" name="Google Shape;3674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5" name="Google Shape;3675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6" name="Google Shape;3676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7" name="Google Shape;3677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8" name="Google Shape;3678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79" name="Google Shape;3679;p22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3680" name="Google Shape;3680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681" name="Google Shape;3681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2" name="Google Shape;3682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3" name="Google Shape;3683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4" name="Google Shape;3684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5" name="Google Shape;3685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6" name="Google Shape;3686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7" name="Google Shape;3687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8" name="Google Shape;3688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9" name="Google Shape;3689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0" name="Google Shape;3690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91" name="Google Shape;3691;p22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3692" name="Google Shape;3692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693" name="Google Shape;3693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4" name="Google Shape;3694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5" name="Google Shape;3695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6" name="Google Shape;3696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7" name="Google Shape;3697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8" name="Google Shape;3698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9" name="Google Shape;3699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0" name="Google Shape;3700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1" name="Google Shape;3701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2" name="Google Shape;3702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703" name="Google Shape;3703;p22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3704" name="Google Shape;3704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705" name="Google Shape;3705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6" name="Google Shape;3706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7" name="Google Shape;3707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8" name="Google Shape;3708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9" name="Google Shape;3709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0" name="Google Shape;3710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1" name="Google Shape;3711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2" name="Google Shape;3712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3" name="Google Shape;3713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4" name="Google Shape;3714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715" name="Google Shape;3715;p22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3716" name="Google Shape;3716;p2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7" name="Google Shape;3717;p2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8" name="Google Shape;3718;p2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19" name="Google Shape;3719;p22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0" name="Google Shape;3720;p22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1" name="Google Shape;3721;p22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22" name="Google Shape;3722;p22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23" name="Google Shape;3723;p22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3724" name="Google Shape;3724;p22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3725" name="Google Shape;3725;p22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3726" name="Google Shape;3726;p22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727" name="Google Shape;3727;p22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728" name="Google Shape;3728;p2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29" name="Google Shape;3729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30" name="Google Shape;3730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31" name="Google Shape;3731;p2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32" name="Google Shape;3732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33" name="Google Shape;3733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34" name="Google Shape;3734;p2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35" name="Google Shape;3735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36" name="Google Shape;3736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737" name="Google Shape;3737;p2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38" name="Google Shape;3738;p2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3739" name="Google Shape;3739;p22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0" name="Google Shape;3740;p22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1" name="Google Shape;3741;p22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2" name="Google Shape;3742;p22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3" name="Google Shape;3743;p22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4" name="Google Shape;3744;p22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5" name="Google Shape;3745;p22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6" name="Google Shape;3746;p22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7" name="Google Shape;3747;p22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748" name="Google Shape;3748;p22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749" name="Google Shape;3749;p2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50" name="Google Shape;3750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51" name="Google Shape;3751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52" name="Google Shape;3752;p2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53" name="Google Shape;3753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54" name="Google Shape;3754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55" name="Google Shape;3755;p2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56" name="Google Shape;3756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57" name="Google Shape;3757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758" name="Google Shape;3758;p2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59" name="Google Shape;3759;p2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3760" name="Google Shape;3760;p22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761" name="Google Shape;3761;p22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2" name="Google Shape;3762;p22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3" name="Google Shape;3763;p22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4" name="Google Shape;3764;p22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5" name="Google Shape;3765;p22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6" name="Google Shape;3766;p22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767" name="Google Shape;3767;p22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8" name="Google Shape;3768;p22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9" name="Google Shape;3769;p22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0" name="Google Shape;3770;p22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71" name="Google Shape;3771;p22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2" name="Google Shape;3772;p22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3" name="Google Shape;3773;p22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74" name="Google Shape;3774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60500" y="67090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775" name="Google Shape;3775;p22"/>
          <p:cNvSpPr/>
          <p:nvPr/>
        </p:nvSpPr>
        <p:spPr>
          <a:xfrm>
            <a:off x="2801188" y="573738"/>
            <a:ext cx="1288500" cy="351900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76" name="Google Shape;3776;p22"/>
          <p:cNvCxnSpPr>
            <a:stCxn id="3775" idx="5"/>
            <a:endCxn id="3718" idx="0"/>
          </p:cNvCxnSpPr>
          <p:nvPr/>
        </p:nvCxnSpPr>
        <p:spPr>
          <a:xfrm>
            <a:off x="3900992" y="874103"/>
            <a:ext cx="2593500" cy="30429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777" name="Google Shape;3777;p22"/>
          <p:cNvSpPr/>
          <p:nvPr/>
        </p:nvSpPr>
        <p:spPr>
          <a:xfrm>
            <a:off x="808963" y="2721817"/>
            <a:ext cx="3414900" cy="1475100"/>
          </a:xfrm>
          <a:prstGeom prst="wedgeRoundRectCallout">
            <a:avLst>
              <a:gd fmla="val 7682" name="adj1"/>
              <a:gd fmla="val -10394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Lade Register R2 mit der Speicheradresse von </a:t>
            </a:r>
            <a:r>
              <a:rPr b="1" i="0" lang="de-DE" sz="1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 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also </a:t>
            </a:r>
            <a:r>
              <a:rPr b="1" i="0" lang="de-DE" sz="1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0x0800000A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8" name="Google Shape;3778;p22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9" name="Google Shape;3779;p22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0" name="Google Shape;3780;p22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 </a:t>
            </a:r>
            <a:endParaRPr b="1" sz="1800">
              <a:solidFill>
                <a:srgbClr val="FF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84" name="Shape 3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5" name="Google Shape;3785;p23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86" name="Google Shape;3786;p23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3787" name="Google Shape;3787;p23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3788" name="Google Shape;3788;p23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789" name="Google Shape;3789;p23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790" name="Google Shape;3790;p23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791" name="Google Shape;3791;p23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2" name="Google Shape;3792;p23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3" name="Google Shape;3793;p23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4" name="Google Shape;3794;p23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95" name="Google Shape;3795;p23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796" name="Google Shape;3796;p23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7" name="Google Shape;3797;p23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8" name="Google Shape;3798;p23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9" name="Google Shape;3799;p23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00" name="Google Shape;3800;p23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801" name="Google Shape;3801;p23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2" name="Google Shape;3802;p23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3" name="Google Shape;3803;p23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4" name="Google Shape;3804;p23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805" name="Google Shape;3805;p23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806" name="Google Shape;3806;p23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807" name="Google Shape;3807;p23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8" name="Google Shape;3808;p23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9" name="Google Shape;3809;p23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0" name="Google Shape;3810;p23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11" name="Google Shape;3811;p23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812" name="Google Shape;3812;p23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3" name="Google Shape;3813;p23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4" name="Google Shape;3814;p23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5" name="Google Shape;3815;p23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16" name="Google Shape;3816;p23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817" name="Google Shape;3817;p23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8" name="Google Shape;3818;p23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9" name="Google Shape;3819;p23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20" name="Google Shape;3820;p23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821" name="Google Shape;3821;p23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822" name="Google Shape;3822;p23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823" name="Google Shape;3823;p23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824" name="Google Shape;3824;p23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25" name="Google Shape;3825;p23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26" name="Google Shape;3826;p23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27" name="Google Shape;3827;p23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28" name="Google Shape;3828;p23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829" name="Google Shape;3829;p23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0" name="Google Shape;3830;p23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1" name="Google Shape;3831;p23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2" name="Google Shape;3832;p23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33" name="Google Shape;3833;p23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834" name="Google Shape;3834;p23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5" name="Google Shape;3835;p23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6" name="Google Shape;3836;p23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7" name="Google Shape;3837;p23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838" name="Google Shape;3838;p23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839" name="Google Shape;3839;p23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840" name="Google Shape;3840;p23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1" name="Google Shape;3841;p23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2" name="Google Shape;3842;p23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3" name="Google Shape;3843;p23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44" name="Google Shape;3844;p23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845" name="Google Shape;3845;p23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6" name="Google Shape;3846;p23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7" name="Google Shape;3847;p23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8" name="Google Shape;3848;p23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49" name="Google Shape;3849;p23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850" name="Google Shape;3850;p23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51" name="Google Shape;3851;p23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52" name="Google Shape;3852;p23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53" name="Google Shape;3853;p23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3854" name="Google Shape;3854;p23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5" name="Google Shape;3855;p23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6" name="Google Shape;3856;p23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7" name="Google Shape;3857;p23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8" name="Google Shape;3858;p23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59" name="Google Shape;3859;p23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3860" name="Google Shape;3860;p23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861" name="Google Shape;3861;p23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3862" name="Google Shape;3862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863" name="Google Shape;3863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4" name="Google Shape;3864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5" name="Google Shape;3865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6" name="Google Shape;3866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7" name="Google Shape;3867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8" name="Google Shape;3868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9" name="Google Shape;3869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0" name="Google Shape;3870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1" name="Google Shape;3871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2" name="Google Shape;3872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73" name="Google Shape;3873;p23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3874" name="Google Shape;3874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875" name="Google Shape;3875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6" name="Google Shape;3876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7" name="Google Shape;3877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8" name="Google Shape;3878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9" name="Google Shape;3879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0" name="Google Shape;3880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1" name="Google Shape;3881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2" name="Google Shape;3882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3" name="Google Shape;3883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4" name="Google Shape;3884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85" name="Google Shape;3885;p23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3886" name="Google Shape;3886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887" name="Google Shape;3887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8" name="Google Shape;3888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9" name="Google Shape;3889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0" name="Google Shape;3890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1" name="Google Shape;3891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2" name="Google Shape;3892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3" name="Google Shape;3893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4" name="Google Shape;3894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5" name="Google Shape;3895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6" name="Google Shape;3896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97" name="Google Shape;3897;p23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3898" name="Google Shape;3898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899" name="Google Shape;3899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0" name="Google Shape;3900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1" name="Google Shape;3901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2" name="Google Shape;3902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3" name="Google Shape;3903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4" name="Google Shape;3904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5" name="Google Shape;3905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6" name="Google Shape;3906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7" name="Google Shape;3907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8" name="Google Shape;3908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09" name="Google Shape;3909;p23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3910" name="Google Shape;3910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911" name="Google Shape;3911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2" name="Google Shape;3912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3" name="Google Shape;3913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4" name="Google Shape;3914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5" name="Google Shape;3915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6" name="Google Shape;3916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7" name="Google Shape;3917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8" name="Google Shape;3918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9" name="Google Shape;3919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0" name="Google Shape;3920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21" name="Google Shape;3921;p23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3922" name="Google Shape;3922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923" name="Google Shape;3923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4" name="Google Shape;3924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5" name="Google Shape;3925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6" name="Google Shape;3926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7" name="Google Shape;3927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8" name="Google Shape;3928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9" name="Google Shape;3929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0" name="Google Shape;3930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1" name="Google Shape;3931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2" name="Google Shape;3932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33" name="Google Shape;3933;p23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3934" name="Google Shape;3934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935" name="Google Shape;3935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6" name="Google Shape;3936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7" name="Google Shape;3937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8" name="Google Shape;3938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9" name="Google Shape;3939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0" name="Google Shape;3940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1" name="Google Shape;3941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2" name="Google Shape;3942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3" name="Google Shape;3943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4" name="Google Shape;3944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45" name="Google Shape;3945;p23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3946" name="Google Shape;3946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947" name="Google Shape;3947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8" name="Google Shape;3948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9" name="Google Shape;3949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0" name="Google Shape;3950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1" name="Google Shape;3951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2" name="Google Shape;3952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3" name="Google Shape;3953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4" name="Google Shape;3954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5" name="Google Shape;3955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6" name="Google Shape;3956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57" name="Google Shape;3957;p23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3958" name="Google Shape;3958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959" name="Google Shape;3959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0" name="Google Shape;3960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1" name="Google Shape;3961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2" name="Google Shape;3962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3" name="Google Shape;3963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4" name="Google Shape;3964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5" name="Google Shape;3965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6" name="Google Shape;3966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7" name="Google Shape;3967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8" name="Google Shape;3968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969" name="Google Shape;3969;p23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3970" name="Google Shape;3970;p2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71" name="Google Shape;3971;p2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72" name="Google Shape;3972;p2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73" name="Google Shape;3973;p23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4" name="Google Shape;3974;p23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5" name="Google Shape;3975;p23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76" name="Google Shape;3976;p23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77" name="Google Shape;3977;p23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3978" name="Google Shape;3978;p23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3979" name="Google Shape;3979;p23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3980" name="Google Shape;3980;p23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981" name="Google Shape;3981;p23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982" name="Google Shape;3982;p23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983" name="Google Shape;3983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984" name="Google Shape;3984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985" name="Google Shape;3985;p23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986" name="Google Shape;3986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987" name="Google Shape;3987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988" name="Google Shape;3988;p23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989" name="Google Shape;3989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990" name="Google Shape;3990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991" name="Google Shape;3991;p23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92" name="Google Shape;3992;p23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3993" name="Google Shape;3993;p23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4" name="Google Shape;3994;p23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5" name="Google Shape;3995;p23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6" name="Google Shape;3996;p23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7" name="Google Shape;3997;p23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8" name="Google Shape;3998;p23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9" name="Google Shape;3999;p23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00" name="Google Shape;4000;p23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01" name="Google Shape;4001;p23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002" name="Google Shape;4002;p23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003" name="Google Shape;4003;p23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004" name="Google Shape;4004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05" name="Google Shape;4005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06" name="Google Shape;4006;p23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007" name="Google Shape;4007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08" name="Google Shape;4008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09" name="Google Shape;4009;p23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010" name="Google Shape;4010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11" name="Google Shape;4011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012" name="Google Shape;4012;p23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013" name="Google Shape;4013;p23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4014" name="Google Shape;4014;p23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015" name="Google Shape;4015;p23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6" name="Google Shape;4016;p23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7" name="Google Shape;4017;p23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8" name="Google Shape;4018;p23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9" name="Google Shape;4019;p23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20" name="Google Shape;4020;p23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021" name="Google Shape;4021;p23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2" name="Google Shape;4022;p23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3" name="Google Shape;4023;p23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4" name="Google Shape;4024;p23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25" name="Google Shape;4025;p23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6" name="Google Shape;4026;p23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7" name="Google Shape;4027;p23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28" name="Google Shape;4028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90550" y="3266100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4029" name="Google Shape;4029;p23"/>
          <p:cNvSpPr/>
          <p:nvPr/>
        </p:nvSpPr>
        <p:spPr>
          <a:xfrm>
            <a:off x="3666638" y="2914201"/>
            <a:ext cx="1288500" cy="351900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30" name="Google Shape;4030;p23"/>
          <p:cNvCxnSpPr>
            <a:stCxn id="4029" idx="5"/>
            <a:endCxn id="3972" idx="0"/>
          </p:cNvCxnSpPr>
          <p:nvPr/>
        </p:nvCxnSpPr>
        <p:spPr>
          <a:xfrm>
            <a:off x="4766441" y="3214566"/>
            <a:ext cx="1728000" cy="7026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031" name="Google Shape;4031;p23"/>
          <p:cNvSpPr/>
          <p:nvPr/>
        </p:nvSpPr>
        <p:spPr>
          <a:xfrm>
            <a:off x="143101" y="3584900"/>
            <a:ext cx="3227700" cy="1475100"/>
          </a:xfrm>
          <a:prstGeom prst="wedgeRoundRectCallout">
            <a:avLst>
              <a:gd fmla="val 58234" name="adj1"/>
              <a:gd fmla="val -30071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de-DE" sz="1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 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steht hier für die Speicheradresse </a:t>
            </a:r>
            <a:r>
              <a:rPr b="1" i="0" lang="de-DE" sz="1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0x0800000A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im Register wird dieser Zahlenwert gespeichett</a:t>
            </a:r>
            <a:endParaRPr b="0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2" name="Google Shape;4032;p23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3" name="Google Shape;4033;p23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4" name="Google Shape;4034;p23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 </a:t>
            </a:r>
            <a:endParaRPr b="1" sz="1800">
              <a:solidFill>
                <a:srgbClr val="FF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38" name="Shape 4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9" name="Google Shape;4039;p24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40" name="Google Shape;4040;p24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4041" name="Google Shape;4041;p24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4042" name="Google Shape;4042;p24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043" name="Google Shape;4043;p2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044" name="Google Shape;4044;p2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045" name="Google Shape;4045;p2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46" name="Google Shape;4046;p2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47" name="Google Shape;4047;p2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48" name="Google Shape;4048;p2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49" name="Google Shape;4049;p2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050" name="Google Shape;4050;p2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1" name="Google Shape;4051;p2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2" name="Google Shape;4052;p2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3" name="Google Shape;4053;p2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54" name="Google Shape;4054;p2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055" name="Google Shape;4055;p2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6" name="Google Shape;4056;p2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7" name="Google Shape;4057;p2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8" name="Google Shape;4058;p2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059" name="Google Shape;4059;p2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060" name="Google Shape;4060;p2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061" name="Google Shape;4061;p2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2" name="Google Shape;4062;p2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3" name="Google Shape;4063;p2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4" name="Google Shape;4064;p2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65" name="Google Shape;4065;p2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066" name="Google Shape;4066;p2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7" name="Google Shape;4067;p2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8" name="Google Shape;4068;p2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9" name="Google Shape;4069;p2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70" name="Google Shape;4070;p2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071" name="Google Shape;4071;p2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72" name="Google Shape;4072;p2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73" name="Google Shape;4073;p2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74" name="Google Shape;4074;p2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075" name="Google Shape;4075;p24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076" name="Google Shape;4076;p2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077" name="Google Shape;4077;p2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078" name="Google Shape;4078;p2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79" name="Google Shape;4079;p2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0" name="Google Shape;4080;p2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1" name="Google Shape;4081;p2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82" name="Google Shape;4082;p2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083" name="Google Shape;4083;p2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4" name="Google Shape;4084;p2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5" name="Google Shape;4085;p2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6" name="Google Shape;4086;p2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87" name="Google Shape;4087;p2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088" name="Google Shape;4088;p2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9" name="Google Shape;4089;p2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0" name="Google Shape;4090;p2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1" name="Google Shape;4091;p2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092" name="Google Shape;4092;p2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093" name="Google Shape;4093;p2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094" name="Google Shape;4094;p2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5" name="Google Shape;4095;p2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6" name="Google Shape;4096;p2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7" name="Google Shape;4097;p2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98" name="Google Shape;4098;p2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099" name="Google Shape;4099;p2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0" name="Google Shape;4100;p2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1" name="Google Shape;4101;p2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2" name="Google Shape;4102;p2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103" name="Google Shape;4103;p2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104" name="Google Shape;4104;p2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5" name="Google Shape;4105;p2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6" name="Google Shape;4106;p2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7" name="Google Shape;4107;p2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4108" name="Google Shape;4108;p24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9" name="Google Shape;4109;p24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0" name="Google Shape;4110;p24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1" name="Google Shape;4111;p24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2" name="Google Shape;4112;p24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13" name="Google Shape;4113;p24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4114" name="Google Shape;4114;p24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115" name="Google Shape;4115;p24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4116" name="Google Shape;4116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117" name="Google Shape;4117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18" name="Google Shape;4118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19" name="Google Shape;4119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0" name="Google Shape;4120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1" name="Google Shape;4121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2" name="Google Shape;4122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3" name="Google Shape;4123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4" name="Google Shape;4124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5" name="Google Shape;4125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6" name="Google Shape;4126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27" name="Google Shape;4127;p24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4128" name="Google Shape;4128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129" name="Google Shape;4129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0" name="Google Shape;4130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1" name="Google Shape;4131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2" name="Google Shape;4132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3" name="Google Shape;4133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4" name="Google Shape;4134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5" name="Google Shape;4135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6" name="Google Shape;4136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7" name="Google Shape;4137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8" name="Google Shape;4138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39" name="Google Shape;4139;p24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4140" name="Google Shape;4140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141" name="Google Shape;4141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2" name="Google Shape;4142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3" name="Google Shape;4143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4" name="Google Shape;4144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5" name="Google Shape;4145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6" name="Google Shape;4146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7" name="Google Shape;4147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8" name="Google Shape;4148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9" name="Google Shape;4149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0" name="Google Shape;4150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51" name="Google Shape;4151;p24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4152" name="Google Shape;4152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153" name="Google Shape;4153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4" name="Google Shape;4154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5" name="Google Shape;4155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6" name="Google Shape;4156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7" name="Google Shape;4157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8" name="Google Shape;4158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9" name="Google Shape;4159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0" name="Google Shape;4160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1" name="Google Shape;4161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2" name="Google Shape;4162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63" name="Google Shape;4163;p24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4164" name="Google Shape;4164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165" name="Google Shape;4165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6" name="Google Shape;4166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7" name="Google Shape;4167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8" name="Google Shape;4168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9" name="Google Shape;4169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0" name="Google Shape;4170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1" name="Google Shape;4171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2" name="Google Shape;4172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3" name="Google Shape;4173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4" name="Google Shape;4174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75" name="Google Shape;4175;p24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4176" name="Google Shape;4176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177" name="Google Shape;4177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8" name="Google Shape;4178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9" name="Google Shape;4179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0" name="Google Shape;4180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1" name="Google Shape;4181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2" name="Google Shape;4182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3" name="Google Shape;4183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4" name="Google Shape;4184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5" name="Google Shape;4185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6" name="Google Shape;4186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87" name="Google Shape;4187;p24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4188" name="Google Shape;4188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189" name="Google Shape;4189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0" name="Google Shape;4190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1" name="Google Shape;4191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2" name="Google Shape;4192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3" name="Google Shape;4193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4" name="Google Shape;4194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5" name="Google Shape;4195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6" name="Google Shape;4196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7" name="Google Shape;4197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8" name="Google Shape;4198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99" name="Google Shape;4199;p24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4200" name="Google Shape;4200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201" name="Google Shape;4201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2" name="Google Shape;4202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3" name="Google Shape;4203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4" name="Google Shape;4204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5" name="Google Shape;4205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6" name="Google Shape;4206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7" name="Google Shape;4207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8" name="Google Shape;4208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9" name="Google Shape;4209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0" name="Google Shape;4210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211" name="Google Shape;4211;p24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4212" name="Google Shape;4212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213" name="Google Shape;4213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4" name="Google Shape;4214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5" name="Google Shape;4215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6" name="Google Shape;4216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7" name="Google Shape;4217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8" name="Google Shape;4218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9" name="Google Shape;4219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20" name="Google Shape;4220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21" name="Google Shape;4221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22" name="Google Shape;4222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223" name="Google Shape;4223;p24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4224" name="Google Shape;4224;p2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25" name="Google Shape;4225;p2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26" name="Google Shape;4226;p2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27" name="Google Shape;4227;p24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8" name="Google Shape;4228;p24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9" name="Google Shape;4229;p24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30" name="Google Shape;4230;p24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31" name="Google Shape;4231;p24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4232" name="Google Shape;4232;p24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4233" name="Google Shape;4233;p24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4234" name="Google Shape;4234;p24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235" name="Google Shape;4235;p24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236" name="Google Shape;4236;p24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37" name="Google Shape;4237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38" name="Google Shape;4238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39" name="Google Shape;4239;p24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40" name="Google Shape;4240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41" name="Google Shape;4241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42" name="Google Shape;4242;p24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43" name="Google Shape;4243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44" name="Google Shape;4244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245" name="Google Shape;4245;p24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46" name="Google Shape;4246;p24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4247" name="Google Shape;4247;p24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48" name="Google Shape;4248;p24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49" name="Google Shape;4249;p24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0" name="Google Shape;4250;p24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1" name="Google Shape;4251;p24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2" name="Google Shape;4252;p24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3" name="Google Shape;4253;p24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4" name="Google Shape;4254;p24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5" name="Google Shape;4255;p24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256" name="Google Shape;4256;p24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257" name="Google Shape;4257;p24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58" name="Google Shape;4258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59" name="Google Shape;4259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60" name="Google Shape;4260;p24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61" name="Google Shape;4261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62" name="Google Shape;4262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63" name="Google Shape;4263;p24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64" name="Google Shape;4264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65" name="Google Shape;4265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266" name="Google Shape;4266;p24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67" name="Google Shape;4267;p24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4268" name="Google Shape;4268;p24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269" name="Google Shape;4269;p24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0" name="Google Shape;4270;p24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1" name="Google Shape;4271;p24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2" name="Google Shape;4272;p24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3" name="Google Shape;4273;p24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4" name="Google Shape;4274;p24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275" name="Google Shape;4275;p24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6" name="Google Shape;4276;p24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7" name="Google Shape;4277;p24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8" name="Google Shape;4278;p24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79" name="Google Shape;4279;p24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0" name="Google Shape;4280;p24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1" name="Google Shape;4281;p24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82" name="Google Shape;4282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97713" y="27210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4283" name="Google Shape;4283;p24"/>
          <p:cNvSpPr/>
          <p:nvPr/>
        </p:nvSpPr>
        <p:spPr>
          <a:xfrm rot="-561950">
            <a:off x="5369731" y="3049632"/>
            <a:ext cx="1288578" cy="351798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84" name="Google Shape;4284;p24"/>
          <p:cNvCxnSpPr>
            <a:stCxn id="4283" idx="5"/>
            <a:endCxn id="4226" idx="0"/>
          </p:cNvCxnSpPr>
          <p:nvPr/>
        </p:nvCxnSpPr>
        <p:spPr>
          <a:xfrm>
            <a:off x="6483769" y="3274112"/>
            <a:ext cx="10800" cy="6429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285" name="Google Shape;4285;p24"/>
          <p:cNvSpPr/>
          <p:nvPr/>
        </p:nvSpPr>
        <p:spPr>
          <a:xfrm>
            <a:off x="492411" y="3344329"/>
            <a:ext cx="3414900" cy="1475100"/>
          </a:xfrm>
          <a:prstGeom prst="wedgeRoundRectCallout">
            <a:avLst>
              <a:gd fmla="val 55454" name="adj1"/>
              <a:gd fmla="val -18086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Programmierer verwendet natürlich die Bezeichnung, hier </a:t>
            </a:r>
            <a:r>
              <a:rPr b="1" i="0" lang="de-DE" sz="1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weil er die Adresse normalerweise gar nicht kennt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6" name="Google Shape;4286;p24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7" name="Google Shape;4287;p24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8" name="Google Shape;4288;p24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3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3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9" name="Google Shape;359;p3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0" name="Google Shape;360;p3"/>
          <p:cNvCxnSpPr>
            <a:stCxn id="361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2" name="Google Shape;362;p3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3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4" name="Google Shape;364;p3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361" name="Google Shape;361;p3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65" name="Google Shape;365;p3"/>
            <p:cNvCxnSpPr>
              <a:endCxn id="366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67" name="Google Shape;367;p3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3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3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3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0" name="Google Shape;370;p3"/>
            <p:cNvCxnSpPr>
              <a:endCxn id="367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71" name="Google Shape;371;p3"/>
            <p:cNvCxnSpPr>
              <a:endCxn id="368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72" name="Google Shape;372;p3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73" name="Google Shape;373;p3"/>
            <p:cNvCxnSpPr>
              <a:stCxn id="367" idx="3"/>
              <a:endCxn id="367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74" name="Google Shape;374;p3"/>
            <p:cNvCxnSpPr>
              <a:stCxn id="366" idx="3"/>
              <a:endCxn id="366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75" name="Google Shape;375;p3"/>
            <p:cNvCxnSpPr>
              <a:stCxn id="368" idx="3"/>
              <a:endCxn id="368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76" name="Google Shape;376;p3"/>
            <p:cNvCxnSpPr>
              <a:stCxn id="369" idx="3"/>
              <a:endCxn id="369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77" name="Google Shape;377;p3"/>
            <p:cNvCxnSpPr>
              <a:stCxn id="361" idx="3"/>
              <a:endCxn id="378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78" name="Google Shape;378;p3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9" name="Google Shape;379;p3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380" name="Google Shape;380;p3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81" name="Google Shape;381;p3"/>
            <p:cNvCxnSpPr>
              <a:endCxn id="382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83" name="Google Shape;383;p3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3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3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3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86" name="Google Shape;386;p3"/>
            <p:cNvCxnSpPr>
              <a:endCxn id="383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7" name="Google Shape;387;p3"/>
            <p:cNvCxnSpPr>
              <a:endCxn id="384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8" name="Google Shape;388;p3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9" name="Google Shape;389;p3"/>
            <p:cNvCxnSpPr>
              <a:stCxn id="383" idx="3"/>
              <a:endCxn id="383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90" name="Google Shape;390;p3"/>
            <p:cNvCxnSpPr>
              <a:stCxn id="382" idx="3"/>
              <a:endCxn id="382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91" name="Google Shape;391;p3"/>
            <p:cNvCxnSpPr>
              <a:stCxn id="384" idx="3"/>
              <a:endCxn id="384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92" name="Google Shape;392;p3"/>
            <p:cNvCxnSpPr>
              <a:stCxn id="385" idx="3"/>
              <a:endCxn id="385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93" name="Google Shape;393;p3"/>
            <p:cNvCxnSpPr>
              <a:stCxn id="380" idx="3"/>
              <a:endCxn id="394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94" name="Google Shape;394;p3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5" name="Google Shape;395;p3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396" name="Google Shape;396;p3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7" name="Google Shape;397;p3"/>
            <p:cNvCxnSpPr>
              <a:endCxn id="398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99" name="Google Shape;399;p3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3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3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3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02" name="Google Shape;402;p3"/>
            <p:cNvCxnSpPr>
              <a:endCxn id="399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3" name="Google Shape;403;p3"/>
            <p:cNvCxnSpPr>
              <a:endCxn id="400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4" name="Google Shape;404;p3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5" name="Google Shape;405;p3"/>
            <p:cNvCxnSpPr>
              <a:stCxn id="399" idx="3"/>
              <a:endCxn id="399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6" name="Google Shape;406;p3"/>
            <p:cNvCxnSpPr>
              <a:stCxn id="398" idx="3"/>
              <a:endCxn id="398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7" name="Google Shape;407;p3"/>
            <p:cNvCxnSpPr>
              <a:stCxn id="400" idx="3"/>
              <a:endCxn id="400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8" name="Google Shape;408;p3"/>
            <p:cNvCxnSpPr>
              <a:stCxn id="401" idx="3"/>
              <a:endCxn id="401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9" name="Google Shape;409;p3"/>
            <p:cNvCxnSpPr>
              <a:stCxn id="396" idx="3"/>
              <a:endCxn id="410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10" name="Google Shape;410;p3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1" name="Google Shape;411;p3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412" name="Google Shape;412;p3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3" name="Google Shape;413;p3"/>
            <p:cNvCxnSpPr>
              <a:endCxn id="367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4" name="Google Shape;414;p3"/>
            <p:cNvCxnSpPr>
              <a:endCxn id="366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5" name="Google Shape;415;p3"/>
            <p:cNvCxnSpPr>
              <a:stCxn id="368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6" name="Google Shape;416;p3"/>
            <p:cNvCxnSpPr>
              <a:stCxn id="369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7" name="Google Shape;417;p3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8" name="Google Shape;418;p3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19" name="Google Shape;419;p3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420" name="Google Shape;420;p3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421" name="Google Shape;421;p3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422" name="Google Shape;422;p3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423" name="Google Shape;423;p3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4" name="Google Shape;424;p3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25" name="Google Shape;425;p3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26" name="Google Shape;426;p3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27" name="Google Shape;427;p3"/>
                  <p:cNvCxnSpPr>
                    <a:stCxn id="426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8" name="Google Shape;428;p3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9" name="Google Shape;429;p3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0" name="Google Shape;430;p3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31" name="Google Shape;431;p3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432" name="Google Shape;432;p3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3" name="Google Shape;433;p3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4" name="Google Shape;434;p3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35" name="Google Shape;435;p3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36" name="Google Shape;436;p3"/>
                  <p:cNvCxnSpPr>
                    <a:stCxn id="435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7" name="Google Shape;437;p3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8" name="Google Shape;438;p3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9" name="Google Shape;439;p3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40" name="Google Shape;440;p3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441" name="Google Shape;441;p3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2" name="Google Shape;442;p3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3" name="Google Shape;443;p3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4" name="Google Shape;444;p3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45" name="Google Shape;445;p3"/>
                  <p:cNvCxnSpPr>
                    <a:stCxn id="444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6" name="Google Shape;446;p3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7" name="Google Shape;447;p3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8" name="Google Shape;448;p3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449" name="Google Shape;449;p3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450" name="Google Shape;450;p3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451" name="Google Shape;451;p3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2" name="Google Shape;452;p3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53" name="Google Shape;453;p3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4" name="Google Shape;454;p3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55" name="Google Shape;455;p3"/>
                  <p:cNvCxnSpPr>
                    <a:stCxn id="454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6" name="Google Shape;456;p3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7" name="Google Shape;457;p3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58" name="Google Shape;458;p3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59" name="Google Shape;459;p3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460" name="Google Shape;460;p3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1" name="Google Shape;461;p3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2" name="Google Shape;462;p3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3" name="Google Shape;463;p3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64" name="Google Shape;464;p3"/>
                  <p:cNvCxnSpPr>
                    <a:stCxn id="463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5" name="Google Shape;465;p3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6" name="Google Shape;466;p3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7" name="Google Shape;467;p3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68" name="Google Shape;468;p3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469" name="Google Shape;469;p3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70" name="Google Shape;470;p3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71" name="Google Shape;471;p3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2" name="Google Shape;472;p3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73" name="Google Shape;473;p3"/>
                  <p:cNvCxnSpPr>
                    <a:stCxn id="472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74" name="Google Shape;474;p3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75" name="Google Shape;475;p3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76" name="Google Shape;476;p3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477" name="Google Shape;477;p3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478" name="Google Shape;478;p3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479" name="Google Shape;479;p3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0" name="Google Shape;480;p3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1" name="Google Shape;481;p3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2" name="Google Shape;482;p3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83" name="Google Shape;483;p3"/>
                  <p:cNvCxnSpPr>
                    <a:stCxn id="482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4" name="Google Shape;484;p3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5" name="Google Shape;485;p3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6" name="Google Shape;486;p3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87" name="Google Shape;487;p3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488" name="Google Shape;488;p3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9" name="Google Shape;489;p3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0" name="Google Shape;490;p3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1" name="Google Shape;491;p3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92" name="Google Shape;492;p3"/>
                  <p:cNvCxnSpPr>
                    <a:stCxn id="491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3" name="Google Shape;493;p3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4" name="Google Shape;494;p3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5" name="Google Shape;495;p3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96" name="Google Shape;496;p3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497" name="Google Shape;497;p3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8" name="Google Shape;498;p3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9" name="Google Shape;499;p3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0" name="Google Shape;500;p3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01" name="Google Shape;501;p3"/>
                  <p:cNvCxnSpPr>
                    <a:stCxn id="500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2" name="Google Shape;502;p3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3" name="Google Shape;503;p3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04" name="Google Shape;504;p3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505" name="Google Shape;505;p3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506" name="Google Shape;506;p3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507" name="Google Shape;507;p3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8" name="Google Shape;508;p3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09" name="Google Shape;509;p3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0" name="Google Shape;510;p3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11" name="Google Shape;511;p3"/>
                  <p:cNvCxnSpPr>
                    <a:stCxn id="510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2" name="Google Shape;512;p3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3" name="Google Shape;513;p3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4" name="Google Shape;514;p3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15" name="Google Shape;515;p3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516" name="Google Shape;516;p3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7" name="Google Shape;517;p3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8" name="Google Shape;518;p3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9" name="Google Shape;519;p3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20" name="Google Shape;520;p3"/>
                  <p:cNvCxnSpPr>
                    <a:stCxn id="519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21" name="Google Shape;521;p3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22" name="Google Shape;522;p3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23" name="Google Shape;523;p3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24" name="Google Shape;524;p3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525" name="Google Shape;525;p3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26" name="Google Shape;526;p3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27" name="Google Shape;527;p3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8" name="Google Shape;528;p3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29" name="Google Shape;529;p3"/>
                  <p:cNvCxnSpPr>
                    <a:stCxn id="528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0" name="Google Shape;530;p3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1" name="Google Shape;531;p3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2" name="Google Shape;532;p3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533" name="Google Shape;533;p3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534" name="Google Shape;534;p3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5" name="Google Shape;535;p3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36" name="Google Shape;536;p3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537" name="Google Shape;537;p3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" name="Google Shape;538;p3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39" name="Google Shape;539;p3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540" name="Google Shape;540;p3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" name="Google Shape;541;p3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42" name="Google Shape;542;p3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543" name="Google Shape;543;p3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4" name="Google Shape;544;p3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45" name="Google Shape;545;p3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3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3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3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3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3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3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3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3" name="Google Shape;553;p3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554" name="Google Shape;554;p3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555" name="Google Shape;555;p3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556" name="Google Shape;556;p3"/>
              <p:cNvCxnSpPr>
                <a:stCxn id="361" idx="3"/>
                <a:endCxn id="555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" name="Google Shape;557;p3"/>
              <p:cNvCxnSpPr>
                <a:stCxn id="555" idx="1"/>
                <a:endCxn id="555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" name="Google Shape;558;p3"/>
              <p:cNvCxnSpPr>
                <a:stCxn id="555" idx="7"/>
                <a:endCxn id="555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59" name="Google Shape;559;p3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560" name="Google Shape;560;p3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561" name="Google Shape;561;p3"/>
              <p:cNvCxnSpPr>
                <a:endCxn id="560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" name="Google Shape;562;p3"/>
              <p:cNvCxnSpPr>
                <a:stCxn id="560" idx="1"/>
                <a:endCxn id="560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" name="Google Shape;563;p3"/>
              <p:cNvCxnSpPr>
                <a:stCxn id="560" idx="7"/>
                <a:endCxn id="560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64" name="Google Shape;564;p3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565" name="Google Shape;565;p3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566" name="Google Shape;566;p3"/>
              <p:cNvCxnSpPr>
                <a:endCxn id="565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" name="Google Shape;567;p3"/>
              <p:cNvCxnSpPr>
                <a:stCxn id="565" idx="1"/>
                <a:endCxn id="565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" name="Google Shape;568;p3"/>
              <p:cNvCxnSpPr>
                <a:stCxn id="565" idx="7"/>
                <a:endCxn id="565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69" name="Google Shape;569;p3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</a:t>
            </a:r>
            <a:endParaRPr b="0" i="0" sz="17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70" name="Google Shape;570;p3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3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3"/>
          <p:cNvSpPr/>
          <p:nvPr/>
        </p:nvSpPr>
        <p:spPr>
          <a:xfrm>
            <a:off x="6182400" y="3486400"/>
            <a:ext cx="2792100" cy="965400"/>
          </a:xfrm>
          <a:prstGeom prst="wedgeRoundRectCallout">
            <a:avLst>
              <a:gd fmla="val -57214" name="adj1"/>
              <a:gd fmla="val -46397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Meine Schalterchen sind in Reihen sortiert.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3" name="Google Shape;57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01974" y="2626960"/>
            <a:ext cx="1159903" cy="1707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92" name="Shape 4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3" name="Google Shape;4293;p25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94" name="Google Shape;4294;p25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4295" name="Google Shape;4295;p25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4296" name="Google Shape;4296;p25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297" name="Google Shape;4297;p25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298" name="Google Shape;4298;p25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299" name="Google Shape;4299;p25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0" name="Google Shape;4300;p25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1" name="Google Shape;4301;p25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2" name="Google Shape;4302;p25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03" name="Google Shape;4303;p25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304" name="Google Shape;4304;p25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5" name="Google Shape;4305;p25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6" name="Google Shape;4306;p25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7" name="Google Shape;4307;p25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08" name="Google Shape;4308;p25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309" name="Google Shape;4309;p25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0" name="Google Shape;4310;p25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1" name="Google Shape;4311;p25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2" name="Google Shape;4312;p25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313" name="Google Shape;4313;p25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314" name="Google Shape;4314;p25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315" name="Google Shape;4315;p25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6" name="Google Shape;4316;p25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7" name="Google Shape;4317;p25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8" name="Google Shape;4318;p25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19" name="Google Shape;4319;p25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320" name="Google Shape;4320;p25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1" name="Google Shape;4321;p25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2" name="Google Shape;4322;p25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3" name="Google Shape;4323;p25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24" name="Google Shape;4324;p25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325" name="Google Shape;4325;p25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6" name="Google Shape;4326;p25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7" name="Google Shape;4327;p25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8" name="Google Shape;4328;p25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329" name="Google Shape;4329;p25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330" name="Google Shape;4330;p25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331" name="Google Shape;4331;p25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332" name="Google Shape;4332;p25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3" name="Google Shape;4333;p25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4" name="Google Shape;4334;p25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5" name="Google Shape;4335;p25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36" name="Google Shape;4336;p25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337" name="Google Shape;4337;p25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8" name="Google Shape;4338;p25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9" name="Google Shape;4339;p25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0" name="Google Shape;4340;p25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41" name="Google Shape;4341;p25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342" name="Google Shape;4342;p25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3" name="Google Shape;4343;p25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4" name="Google Shape;4344;p25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5" name="Google Shape;4345;p25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346" name="Google Shape;4346;p25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347" name="Google Shape;4347;p25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348" name="Google Shape;4348;p25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9" name="Google Shape;4349;p25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0" name="Google Shape;4350;p25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1" name="Google Shape;4351;p25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52" name="Google Shape;4352;p25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353" name="Google Shape;4353;p25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4" name="Google Shape;4354;p25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5" name="Google Shape;4355;p25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6" name="Google Shape;4356;p25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57" name="Google Shape;4357;p25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358" name="Google Shape;4358;p25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9" name="Google Shape;4359;p25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60" name="Google Shape;4360;p25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61" name="Google Shape;4361;p25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4362" name="Google Shape;4362;p25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3" name="Google Shape;4363;p25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4" name="Google Shape;4364;p25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5" name="Google Shape;4365;p25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6" name="Google Shape;4366;p25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67" name="Google Shape;4367;p25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4368" name="Google Shape;4368;p25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369" name="Google Shape;4369;p25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4370" name="Google Shape;4370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371" name="Google Shape;4371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2" name="Google Shape;4372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3" name="Google Shape;4373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4" name="Google Shape;4374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5" name="Google Shape;4375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6" name="Google Shape;4376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7" name="Google Shape;4377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8" name="Google Shape;4378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9" name="Google Shape;4379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0" name="Google Shape;4380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81" name="Google Shape;4381;p25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4382" name="Google Shape;4382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383" name="Google Shape;4383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4" name="Google Shape;4384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5" name="Google Shape;4385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6" name="Google Shape;4386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7" name="Google Shape;4387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8" name="Google Shape;4388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9" name="Google Shape;4389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0" name="Google Shape;4390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1" name="Google Shape;4391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2" name="Google Shape;4392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93" name="Google Shape;4393;p25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4394" name="Google Shape;4394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395" name="Google Shape;4395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6" name="Google Shape;4396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7" name="Google Shape;4397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8" name="Google Shape;4398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9" name="Google Shape;4399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0" name="Google Shape;4400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1" name="Google Shape;4401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2" name="Google Shape;4402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3" name="Google Shape;4403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4" name="Google Shape;4404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05" name="Google Shape;4405;p25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4406" name="Google Shape;4406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407" name="Google Shape;4407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8" name="Google Shape;4408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9" name="Google Shape;4409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0" name="Google Shape;4410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1" name="Google Shape;4411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2" name="Google Shape;4412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3" name="Google Shape;4413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4" name="Google Shape;4414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5" name="Google Shape;4415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6" name="Google Shape;4416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17" name="Google Shape;4417;p25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4418" name="Google Shape;4418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419" name="Google Shape;4419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0" name="Google Shape;4420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1" name="Google Shape;4421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2" name="Google Shape;4422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3" name="Google Shape;4423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4" name="Google Shape;4424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5" name="Google Shape;4425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6" name="Google Shape;4426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7" name="Google Shape;4427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8" name="Google Shape;4428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29" name="Google Shape;4429;p25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4430" name="Google Shape;4430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431" name="Google Shape;4431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2" name="Google Shape;4432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3" name="Google Shape;4433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4" name="Google Shape;4434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5" name="Google Shape;4435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6" name="Google Shape;4436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7" name="Google Shape;4437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8" name="Google Shape;4438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9" name="Google Shape;4439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0" name="Google Shape;4440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41" name="Google Shape;4441;p25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4442" name="Google Shape;4442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443" name="Google Shape;4443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4" name="Google Shape;4444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5" name="Google Shape;4445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6" name="Google Shape;4446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7" name="Google Shape;4447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8" name="Google Shape;4448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9" name="Google Shape;4449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0" name="Google Shape;4450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1" name="Google Shape;4451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2" name="Google Shape;4452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53" name="Google Shape;4453;p25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4454" name="Google Shape;4454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455" name="Google Shape;4455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6" name="Google Shape;4456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7" name="Google Shape;4457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8" name="Google Shape;4458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9" name="Google Shape;4459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0" name="Google Shape;4460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1" name="Google Shape;4461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2" name="Google Shape;4462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3" name="Google Shape;4463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4" name="Google Shape;4464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65" name="Google Shape;4465;p25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4466" name="Google Shape;4466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467" name="Google Shape;4467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8" name="Google Shape;4468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9" name="Google Shape;4469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0" name="Google Shape;4470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1" name="Google Shape;4471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2" name="Google Shape;4472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3" name="Google Shape;4473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4" name="Google Shape;4474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5" name="Google Shape;4475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6" name="Google Shape;4476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477" name="Google Shape;4477;p25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4478" name="Google Shape;4478;p2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79" name="Google Shape;4479;p2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80" name="Google Shape;4480;p2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81" name="Google Shape;4481;p25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2" name="Google Shape;4482;p25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3" name="Google Shape;4483;p25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84" name="Google Shape;4484;p25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85" name="Google Shape;4485;p25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4486" name="Google Shape;4486;p25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4487" name="Google Shape;4487;p25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4488" name="Google Shape;4488;p25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489" name="Google Shape;4489;p25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490" name="Google Shape;4490;p25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491" name="Google Shape;4491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492" name="Google Shape;4492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493" name="Google Shape;4493;p25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494" name="Google Shape;4494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495" name="Google Shape;4495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496" name="Google Shape;4496;p25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497" name="Google Shape;4497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498" name="Google Shape;4498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499" name="Google Shape;4499;p25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00" name="Google Shape;4500;p25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4501" name="Google Shape;4501;p25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2" name="Google Shape;4502;p25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3" name="Google Shape;4503;p25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4" name="Google Shape;4504;p25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5" name="Google Shape;4505;p25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6" name="Google Shape;4506;p25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7" name="Google Shape;4507;p25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8" name="Google Shape;4508;p25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9" name="Google Shape;4509;p25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510" name="Google Shape;4510;p25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511" name="Google Shape;4511;p25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512" name="Google Shape;4512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13" name="Google Shape;4513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14" name="Google Shape;4514;p25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515" name="Google Shape;4515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16" name="Google Shape;4516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17" name="Google Shape;4517;p25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518" name="Google Shape;4518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19" name="Google Shape;4519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520" name="Google Shape;4520;p25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21" name="Google Shape;4521;p25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4522" name="Google Shape;4522;p25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523" name="Google Shape;4523;p25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4" name="Google Shape;4524;p25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5" name="Google Shape;4525;p25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6" name="Google Shape;4526;p25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7" name="Google Shape;4527;p25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8" name="Google Shape;4528;p25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529" name="Google Shape;4529;p25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0" name="Google Shape;4530;p25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1" name="Google Shape;4531;p25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2" name="Google Shape;4532;p25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33" name="Google Shape;4533;p25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4" name="Google Shape;4534;p25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5" name="Google Shape;4535;p25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6" name="Google Shape;4536;p25"/>
          <p:cNvSpPr/>
          <p:nvPr/>
        </p:nvSpPr>
        <p:spPr>
          <a:xfrm rot="-2699434">
            <a:off x="6077526" y="3905990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7" name="Google Shape;4537;p25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8" name="Google Shape;4538;p25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39" name="Google Shape;453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4540" name="Google Shape;4540;p25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 </a:t>
            </a:r>
            <a:endParaRPr b="1" sz="1800">
              <a:solidFill>
                <a:srgbClr val="FF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44" name="Shape 4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5" name="Google Shape;4545;p26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46" name="Google Shape;4546;p26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4547" name="Google Shape;4547;p26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4548" name="Google Shape;4548;p26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549" name="Google Shape;4549;p26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550" name="Google Shape;4550;p26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551" name="Google Shape;4551;p26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2" name="Google Shape;4552;p26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3" name="Google Shape;4553;p26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4" name="Google Shape;4554;p26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55" name="Google Shape;4555;p26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556" name="Google Shape;4556;p26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7" name="Google Shape;4557;p26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8" name="Google Shape;4558;p26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9" name="Google Shape;4559;p26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60" name="Google Shape;4560;p26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561" name="Google Shape;4561;p26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2" name="Google Shape;4562;p26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3" name="Google Shape;4563;p26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4" name="Google Shape;4564;p26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565" name="Google Shape;4565;p26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566" name="Google Shape;4566;p26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567" name="Google Shape;4567;p26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8" name="Google Shape;4568;p26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9" name="Google Shape;4569;p26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0" name="Google Shape;4570;p26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71" name="Google Shape;4571;p26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572" name="Google Shape;4572;p26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3" name="Google Shape;4573;p26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4" name="Google Shape;4574;p26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5" name="Google Shape;4575;p26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76" name="Google Shape;4576;p26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577" name="Google Shape;4577;p26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8" name="Google Shape;4578;p26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9" name="Google Shape;4579;p26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80" name="Google Shape;4580;p26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581" name="Google Shape;4581;p26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582" name="Google Shape;4582;p26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583" name="Google Shape;4583;p26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584" name="Google Shape;4584;p26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85" name="Google Shape;4585;p26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86" name="Google Shape;4586;p26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87" name="Google Shape;4587;p26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88" name="Google Shape;4588;p26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589" name="Google Shape;4589;p26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0" name="Google Shape;4590;p26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1" name="Google Shape;4591;p26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2" name="Google Shape;4592;p26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93" name="Google Shape;4593;p26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594" name="Google Shape;4594;p26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5" name="Google Shape;4595;p26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6" name="Google Shape;4596;p26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7" name="Google Shape;4597;p26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598" name="Google Shape;4598;p26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599" name="Google Shape;4599;p26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600" name="Google Shape;4600;p26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1" name="Google Shape;4601;p26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2" name="Google Shape;4602;p26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3" name="Google Shape;4603;p26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604" name="Google Shape;4604;p26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605" name="Google Shape;4605;p26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6" name="Google Shape;4606;p26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7" name="Google Shape;4607;p26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8" name="Google Shape;4608;p26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609" name="Google Shape;4609;p26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610" name="Google Shape;4610;p26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11" name="Google Shape;4611;p26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12" name="Google Shape;4612;p26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13" name="Google Shape;4613;p26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4614" name="Google Shape;4614;p26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5" name="Google Shape;4615;p26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6" name="Google Shape;4616;p26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7" name="Google Shape;4617;p26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8" name="Google Shape;4618;p26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19" name="Google Shape;4619;p26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4620" name="Google Shape;4620;p26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621" name="Google Shape;4621;p26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4622" name="Google Shape;4622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623" name="Google Shape;4623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4" name="Google Shape;4624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5" name="Google Shape;4625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6" name="Google Shape;4626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7" name="Google Shape;4627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8" name="Google Shape;4628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9" name="Google Shape;4629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0" name="Google Shape;4630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1" name="Google Shape;4631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2" name="Google Shape;4632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33" name="Google Shape;4633;p26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4634" name="Google Shape;4634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635" name="Google Shape;4635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6" name="Google Shape;4636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7" name="Google Shape;4637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8" name="Google Shape;4638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9" name="Google Shape;4639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0" name="Google Shape;4640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1" name="Google Shape;4641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2" name="Google Shape;4642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3" name="Google Shape;4643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4" name="Google Shape;4644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45" name="Google Shape;4645;p26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4646" name="Google Shape;4646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647" name="Google Shape;4647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8" name="Google Shape;4648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9" name="Google Shape;4649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0" name="Google Shape;4650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1" name="Google Shape;4651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2" name="Google Shape;4652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3" name="Google Shape;4653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4" name="Google Shape;4654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5" name="Google Shape;4655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6" name="Google Shape;4656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57" name="Google Shape;4657;p26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4658" name="Google Shape;4658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659" name="Google Shape;4659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0" name="Google Shape;4660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1" name="Google Shape;4661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2" name="Google Shape;4662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3" name="Google Shape;4663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4" name="Google Shape;4664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5" name="Google Shape;4665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6" name="Google Shape;4666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7" name="Google Shape;4667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8" name="Google Shape;4668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69" name="Google Shape;4669;p26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4670" name="Google Shape;4670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671" name="Google Shape;4671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2" name="Google Shape;4672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3" name="Google Shape;4673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4" name="Google Shape;4674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5" name="Google Shape;4675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6" name="Google Shape;4676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7" name="Google Shape;4677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8" name="Google Shape;4678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9" name="Google Shape;4679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0" name="Google Shape;4680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81" name="Google Shape;4681;p26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4682" name="Google Shape;4682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683" name="Google Shape;4683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4" name="Google Shape;4684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5" name="Google Shape;4685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6" name="Google Shape;4686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7" name="Google Shape;4687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8" name="Google Shape;4688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9" name="Google Shape;4689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0" name="Google Shape;4690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1" name="Google Shape;4691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2" name="Google Shape;4692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93" name="Google Shape;4693;p26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4694" name="Google Shape;4694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695" name="Google Shape;4695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6" name="Google Shape;4696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7" name="Google Shape;4697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8" name="Google Shape;4698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9" name="Google Shape;4699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0" name="Google Shape;4700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1" name="Google Shape;4701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2" name="Google Shape;4702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3" name="Google Shape;4703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4" name="Google Shape;4704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705" name="Google Shape;4705;p26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4706" name="Google Shape;4706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707" name="Google Shape;4707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8" name="Google Shape;4708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9" name="Google Shape;4709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0" name="Google Shape;4710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1" name="Google Shape;4711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2" name="Google Shape;4712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3" name="Google Shape;4713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4" name="Google Shape;4714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5" name="Google Shape;4715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6" name="Google Shape;4716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717" name="Google Shape;4717;p26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4718" name="Google Shape;4718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719" name="Google Shape;4719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0" name="Google Shape;4720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1" name="Google Shape;4721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2" name="Google Shape;4722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3" name="Google Shape;4723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4" name="Google Shape;4724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5" name="Google Shape;4725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6" name="Google Shape;4726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7" name="Google Shape;4727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8" name="Google Shape;4728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729" name="Google Shape;4729;p26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4730" name="Google Shape;4730;p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1" name="Google Shape;4731;p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2" name="Google Shape;4732;p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33" name="Google Shape;4733;p26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4" name="Google Shape;4734;p26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5" name="Google Shape;4735;p26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36" name="Google Shape;4736;p26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37" name="Google Shape;4737;p26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4738" name="Google Shape;4738;p26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4739" name="Google Shape;4739;p26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4740" name="Google Shape;4740;p26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741" name="Google Shape;4741;p26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742" name="Google Shape;4742;p26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43" name="Google Shape;4743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44" name="Google Shape;4744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745" name="Google Shape;4745;p26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46" name="Google Shape;4746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47" name="Google Shape;4747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748" name="Google Shape;4748;p26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49" name="Google Shape;4749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50" name="Google Shape;4750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751" name="Google Shape;4751;p26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752" name="Google Shape;4752;p26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4753" name="Google Shape;4753;p26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4" name="Google Shape;4754;p26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5" name="Google Shape;4755;p26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6" name="Google Shape;4756;p26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7" name="Google Shape;4757;p26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8" name="Google Shape;4758;p26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9" name="Google Shape;4759;p26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60" name="Google Shape;4760;p26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61" name="Google Shape;4761;p26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762" name="Google Shape;4762;p26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763" name="Google Shape;4763;p26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64" name="Google Shape;4764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65" name="Google Shape;4765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766" name="Google Shape;4766;p26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67" name="Google Shape;4767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68" name="Google Shape;4768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769" name="Google Shape;4769;p26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70" name="Google Shape;4770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71" name="Google Shape;4771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772" name="Google Shape;4772;p26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773" name="Google Shape;4773;p26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4774" name="Google Shape;4774;p26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775" name="Google Shape;4775;p26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6" name="Google Shape;4776;p26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7" name="Google Shape;4777;p26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8" name="Google Shape;4778;p26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9" name="Google Shape;4779;p26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80" name="Google Shape;4780;p26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781" name="Google Shape;4781;p26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2" name="Google Shape;4782;p26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3" name="Google Shape;4783;p26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4" name="Google Shape;4784;p26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85" name="Google Shape;4785;p26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6" name="Google Shape;4786;p26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7" name="Google Shape;4787;p26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8" name="Google Shape;4788;p26"/>
          <p:cNvSpPr/>
          <p:nvPr/>
        </p:nvSpPr>
        <p:spPr>
          <a:xfrm rot="-2699640">
            <a:off x="5969787" y="3645892"/>
            <a:ext cx="2024376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0x0800000A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9" name="Google Shape;4789;p26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0" name="Google Shape;4790;p26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91" name="Google Shape;4791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4792" name="Google Shape;4792;p26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96" name="Shape 4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7" name="Google Shape;4797;p27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98" name="Google Shape;4798;p27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4799" name="Google Shape;4799;p27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4800" name="Google Shape;4800;p27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801" name="Google Shape;4801;p27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802" name="Google Shape;4802;p27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803" name="Google Shape;4803;p27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04" name="Google Shape;4804;p27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05" name="Google Shape;4805;p27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06" name="Google Shape;4806;p27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07" name="Google Shape;4807;p27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808" name="Google Shape;4808;p27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09" name="Google Shape;4809;p27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0" name="Google Shape;4810;p27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1" name="Google Shape;4811;p27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12" name="Google Shape;4812;p27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813" name="Google Shape;4813;p27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4" name="Google Shape;4814;p27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5" name="Google Shape;4815;p27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6" name="Google Shape;4816;p27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817" name="Google Shape;4817;p27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818" name="Google Shape;4818;p27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819" name="Google Shape;4819;p27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0" name="Google Shape;4820;p27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1" name="Google Shape;4821;p27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2" name="Google Shape;4822;p27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23" name="Google Shape;4823;p27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824" name="Google Shape;4824;p27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5" name="Google Shape;4825;p27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6" name="Google Shape;4826;p27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7" name="Google Shape;4827;p27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28" name="Google Shape;4828;p27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829" name="Google Shape;4829;p27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0" name="Google Shape;4830;p27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1" name="Google Shape;4831;p27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2" name="Google Shape;4832;p27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833" name="Google Shape;4833;p27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834" name="Google Shape;4834;p27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835" name="Google Shape;4835;p27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836" name="Google Shape;4836;p27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7" name="Google Shape;4837;p27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8" name="Google Shape;4838;p27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9" name="Google Shape;4839;p27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40" name="Google Shape;4840;p27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841" name="Google Shape;4841;p27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2" name="Google Shape;4842;p27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3" name="Google Shape;4843;p27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4" name="Google Shape;4844;p27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45" name="Google Shape;4845;p27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846" name="Google Shape;4846;p27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7" name="Google Shape;4847;p27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8" name="Google Shape;4848;p27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9" name="Google Shape;4849;p27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850" name="Google Shape;4850;p27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851" name="Google Shape;4851;p27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852" name="Google Shape;4852;p27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3" name="Google Shape;4853;p27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4" name="Google Shape;4854;p27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5" name="Google Shape;4855;p27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56" name="Google Shape;4856;p27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857" name="Google Shape;4857;p27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8" name="Google Shape;4858;p27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9" name="Google Shape;4859;p27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60" name="Google Shape;4860;p27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61" name="Google Shape;4861;p27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862" name="Google Shape;4862;p27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63" name="Google Shape;4863;p27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64" name="Google Shape;4864;p27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65" name="Google Shape;4865;p27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4866" name="Google Shape;4866;p27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7" name="Google Shape;4867;p27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8" name="Google Shape;4868;p27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9" name="Google Shape;4869;p27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0" name="Google Shape;4870;p27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871" name="Google Shape;4871;p27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4872" name="Google Shape;4872;p27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73" name="Google Shape;4873;p27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4874" name="Google Shape;4874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875" name="Google Shape;4875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6" name="Google Shape;4876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7" name="Google Shape;4877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8" name="Google Shape;4878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9" name="Google Shape;4879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0" name="Google Shape;4880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1" name="Google Shape;4881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2" name="Google Shape;4882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3" name="Google Shape;4883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4" name="Google Shape;4884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85" name="Google Shape;4885;p27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4886" name="Google Shape;4886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887" name="Google Shape;4887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8" name="Google Shape;4888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9" name="Google Shape;4889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0" name="Google Shape;4890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1" name="Google Shape;4891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2" name="Google Shape;4892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3" name="Google Shape;4893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4" name="Google Shape;4894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5" name="Google Shape;4895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6" name="Google Shape;4896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97" name="Google Shape;4897;p27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4898" name="Google Shape;4898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899" name="Google Shape;4899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0" name="Google Shape;4900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1" name="Google Shape;4901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2" name="Google Shape;4902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3" name="Google Shape;4903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4" name="Google Shape;4904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5" name="Google Shape;4905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6" name="Google Shape;4906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7" name="Google Shape;4907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8" name="Google Shape;4908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09" name="Google Shape;4909;p27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4910" name="Google Shape;4910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911" name="Google Shape;4911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2" name="Google Shape;4912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3" name="Google Shape;4913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4" name="Google Shape;4914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5" name="Google Shape;4915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6" name="Google Shape;4916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7" name="Google Shape;4917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8" name="Google Shape;4918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9" name="Google Shape;4919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0" name="Google Shape;4920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21" name="Google Shape;4921;p27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4922" name="Google Shape;4922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923" name="Google Shape;4923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4" name="Google Shape;4924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5" name="Google Shape;4925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6" name="Google Shape;4926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7" name="Google Shape;4927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8" name="Google Shape;4928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9" name="Google Shape;4929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0" name="Google Shape;4930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1" name="Google Shape;4931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2" name="Google Shape;4932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33" name="Google Shape;4933;p27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4934" name="Google Shape;4934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935" name="Google Shape;4935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6" name="Google Shape;4936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7" name="Google Shape;4937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8" name="Google Shape;4938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9" name="Google Shape;4939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0" name="Google Shape;4940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1" name="Google Shape;4941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2" name="Google Shape;4942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3" name="Google Shape;4943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4" name="Google Shape;4944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45" name="Google Shape;4945;p27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4946" name="Google Shape;4946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947" name="Google Shape;4947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8" name="Google Shape;4948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9" name="Google Shape;4949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0" name="Google Shape;4950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1" name="Google Shape;4951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2" name="Google Shape;4952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3" name="Google Shape;4953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4" name="Google Shape;4954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5" name="Google Shape;4955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6" name="Google Shape;4956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57" name="Google Shape;4957;p27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4958" name="Google Shape;4958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959" name="Google Shape;4959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0" name="Google Shape;4960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1" name="Google Shape;4961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2" name="Google Shape;4962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3" name="Google Shape;4963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4" name="Google Shape;4964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5" name="Google Shape;4965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6" name="Google Shape;4966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7" name="Google Shape;4967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8" name="Google Shape;4968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69" name="Google Shape;4969;p27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4970" name="Google Shape;4970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4971" name="Google Shape;4971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2" name="Google Shape;4972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3" name="Google Shape;4973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4" name="Google Shape;4974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5" name="Google Shape;4975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6" name="Google Shape;4976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7" name="Google Shape;4977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8" name="Google Shape;4978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9" name="Google Shape;4979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0" name="Google Shape;4980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981" name="Google Shape;4981;p27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4982" name="Google Shape;4982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83" name="Google Shape;4983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84" name="Google Shape;4984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85" name="Google Shape;4985;p27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6" name="Google Shape;4986;p27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7" name="Google Shape;4987;p27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88" name="Google Shape;4988;p27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89" name="Google Shape;4989;p27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4990" name="Google Shape;4990;p27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4991" name="Google Shape;4991;p27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4992" name="Google Shape;4992;p27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993" name="Google Shape;4993;p27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994" name="Google Shape;4994;p2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995" name="Google Shape;4995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996" name="Google Shape;4996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997" name="Google Shape;4997;p2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998" name="Google Shape;4998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999" name="Google Shape;4999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00" name="Google Shape;5000;p2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001" name="Google Shape;5001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02" name="Google Shape;5002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003" name="Google Shape;5003;p2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04" name="Google Shape;5004;p2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5005" name="Google Shape;5005;p27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06" name="Google Shape;5006;p27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07" name="Google Shape;5007;p27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08" name="Google Shape;5008;p27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09" name="Google Shape;5009;p27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10" name="Google Shape;5010;p27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11" name="Google Shape;5011;p27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12" name="Google Shape;5012;p27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13" name="Google Shape;5013;p27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014" name="Google Shape;5014;p27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015" name="Google Shape;5015;p2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016" name="Google Shape;5016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17" name="Google Shape;5017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18" name="Google Shape;5018;p2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019" name="Google Shape;5019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20" name="Google Shape;5020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21" name="Google Shape;5021;p2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022" name="Google Shape;5022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23" name="Google Shape;5023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024" name="Google Shape;5024;p2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25" name="Google Shape;5025;p2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5026" name="Google Shape;5026;p27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027" name="Google Shape;5027;p27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28" name="Google Shape;5028;p27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29" name="Google Shape;5029;p27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30" name="Google Shape;5030;p27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31" name="Google Shape;5031;p27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32" name="Google Shape;5032;p27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033" name="Google Shape;5033;p27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4" name="Google Shape;5034;p27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5" name="Google Shape;5035;p27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6" name="Google Shape;5036;p27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37" name="Google Shape;5037;p27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8" name="Google Shape;5038;p27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9" name="Google Shape;5039;p27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0" name="Google Shape;5040;p27"/>
          <p:cNvSpPr/>
          <p:nvPr/>
        </p:nvSpPr>
        <p:spPr>
          <a:xfrm rot="-2699434">
            <a:off x="6077526" y="3905990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1" name="Google Shape;5041;p27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2" name="Google Shape;5042;p27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43" name="Google Shape;5043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5044" name="Google Shape;5044;p27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48" name="Shape 5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9" name="Google Shape;5049;p28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50" name="Google Shape;5050;p28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5051" name="Google Shape;5051;p2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5052" name="Google Shape;5052;p2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053" name="Google Shape;5053;p2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054" name="Google Shape;5054;p2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055" name="Google Shape;5055;p2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56" name="Google Shape;5056;p2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57" name="Google Shape;5057;p2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58" name="Google Shape;5058;p2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59" name="Google Shape;5059;p2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060" name="Google Shape;5060;p2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1" name="Google Shape;5061;p2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2" name="Google Shape;5062;p2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3" name="Google Shape;5063;p2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64" name="Google Shape;5064;p2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065" name="Google Shape;5065;p2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6" name="Google Shape;5066;p2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7" name="Google Shape;5067;p2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8" name="Google Shape;5068;p2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069" name="Google Shape;5069;p2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070" name="Google Shape;5070;p2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071" name="Google Shape;5071;p2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2" name="Google Shape;5072;p2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3" name="Google Shape;5073;p2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4" name="Google Shape;5074;p2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75" name="Google Shape;5075;p2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076" name="Google Shape;5076;p2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7" name="Google Shape;5077;p2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8" name="Google Shape;5078;p2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9" name="Google Shape;5079;p2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80" name="Google Shape;5080;p2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081" name="Google Shape;5081;p2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82" name="Google Shape;5082;p2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83" name="Google Shape;5083;p2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84" name="Google Shape;5084;p2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5085" name="Google Shape;5085;p2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086" name="Google Shape;5086;p2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087" name="Google Shape;5087;p2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088" name="Google Shape;5088;p2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89" name="Google Shape;5089;p2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0" name="Google Shape;5090;p2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1" name="Google Shape;5091;p2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92" name="Google Shape;5092;p2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093" name="Google Shape;5093;p2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4" name="Google Shape;5094;p2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5" name="Google Shape;5095;p2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6" name="Google Shape;5096;p2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97" name="Google Shape;5097;p2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098" name="Google Shape;5098;p2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9" name="Google Shape;5099;p2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0" name="Google Shape;5100;p2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1" name="Google Shape;5101;p2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102" name="Google Shape;5102;p2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103" name="Google Shape;5103;p2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104" name="Google Shape;5104;p2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5" name="Google Shape;5105;p2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6" name="Google Shape;5106;p2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7" name="Google Shape;5107;p2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108" name="Google Shape;5108;p2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109" name="Google Shape;5109;p2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0" name="Google Shape;5110;p2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1" name="Google Shape;5111;p2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2" name="Google Shape;5112;p2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113" name="Google Shape;5113;p2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114" name="Google Shape;5114;p2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5" name="Google Shape;5115;p2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6" name="Google Shape;5116;p2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7" name="Google Shape;5117;p2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5118" name="Google Shape;5118;p2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9" name="Google Shape;5119;p2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0" name="Google Shape;5120;p2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1" name="Google Shape;5121;p2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2" name="Google Shape;5122;p2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23" name="Google Shape;5123;p28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5124" name="Google Shape;5124;p28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125" name="Google Shape;5125;p28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5126" name="Google Shape;5126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127" name="Google Shape;5127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28" name="Google Shape;5128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29" name="Google Shape;5129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0" name="Google Shape;5130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1" name="Google Shape;5131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2" name="Google Shape;5132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3" name="Google Shape;5133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4" name="Google Shape;5134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5" name="Google Shape;5135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6" name="Google Shape;5136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37" name="Google Shape;5137;p28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5138" name="Google Shape;5138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139" name="Google Shape;5139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0" name="Google Shape;5140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1" name="Google Shape;5141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2" name="Google Shape;5142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3" name="Google Shape;5143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4" name="Google Shape;5144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5" name="Google Shape;5145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6" name="Google Shape;5146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7" name="Google Shape;5147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8" name="Google Shape;5148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49" name="Google Shape;5149;p28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5150" name="Google Shape;5150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151" name="Google Shape;5151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2" name="Google Shape;5152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3" name="Google Shape;5153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4" name="Google Shape;5154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5" name="Google Shape;5155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6" name="Google Shape;5156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7" name="Google Shape;5157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8" name="Google Shape;5158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9" name="Google Shape;5159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0" name="Google Shape;5160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61" name="Google Shape;5161;p28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5162" name="Google Shape;5162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163" name="Google Shape;5163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4" name="Google Shape;5164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5" name="Google Shape;5165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6" name="Google Shape;5166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7" name="Google Shape;5167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8" name="Google Shape;5168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9" name="Google Shape;5169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0" name="Google Shape;5170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1" name="Google Shape;5171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2" name="Google Shape;5172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73" name="Google Shape;5173;p28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5174" name="Google Shape;5174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175" name="Google Shape;5175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6" name="Google Shape;5176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7" name="Google Shape;5177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8" name="Google Shape;5178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9" name="Google Shape;5179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0" name="Google Shape;5180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1" name="Google Shape;5181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2" name="Google Shape;5182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3" name="Google Shape;5183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4" name="Google Shape;5184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85" name="Google Shape;5185;p28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5186" name="Google Shape;5186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187" name="Google Shape;5187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8" name="Google Shape;5188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9" name="Google Shape;5189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0" name="Google Shape;5190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1" name="Google Shape;5191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2" name="Google Shape;5192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3" name="Google Shape;5193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4" name="Google Shape;5194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5" name="Google Shape;5195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6" name="Google Shape;5196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97" name="Google Shape;5197;p28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5198" name="Google Shape;5198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199" name="Google Shape;5199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0" name="Google Shape;5200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1" name="Google Shape;5201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2" name="Google Shape;5202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3" name="Google Shape;5203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4" name="Google Shape;5204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5" name="Google Shape;5205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6" name="Google Shape;5206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7" name="Google Shape;5207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8" name="Google Shape;5208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09" name="Google Shape;5209;p28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5210" name="Google Shape;5210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211" name="Google Shape;5211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2" name="Google Shape;5212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3" name="Google Shape;5213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4" name="Google Shape;5214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5" name="Google Shape;5215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6" name="Google Shape;5216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7" name="Google Shape;5217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8" name="Google Shape;5218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9" name="Google Shape;5219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0" name="Google Shape;5220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21" name="Google Shape;5221;p28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5222" name="Google Shape;5222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223" name="Google Shape;5223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4" name="Google Shape;5224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5" name="Google Shape;5225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6" name="Google Shape;5226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7" name="Google Shape;5227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8" name="Google Shape;5228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9" name="Google Shape;5229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0" name="Google Shape;5230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1" name="Google Shape;5231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2" name="Google Shape;5232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233" name="Google Shape;5233;p28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5234" name="Google Shape;5234;p2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35" name="Google Shape;5235;p2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36" name="Google Shape;5236;p2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37" name="Google Shape;5237;p28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8" name="Google Shape;5238;p28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9" name="Google Shape;5239;p28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40" name="Google Shape;5240;p28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41" name="Google Shape;5241;p28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5242" name="Google Shape;5242;p28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5243" name="Google Shape;5243;p28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5244" name="Google Shape;5244;p28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245" name="Google Shape;5245;p28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246" name="Google Shape;5246;p2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47" name="Google Shape;5247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48" name="Google Shape;5248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249" name="Google Shape;5249;p2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50" name="Google Shape;5250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51" name="Google Shape;5251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252" name="Google Shape;5252;p2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53" name="Google Shape;5253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54" name="Google Shape;5254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255" name="Google Shape;5255;p2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256" name="Google Shape;5256;p2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5257" name="Google Shape;5257;p28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58" name="Google Shape;5258;p28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59" name="Google Shape;5259;p28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0" name="Google Shape;5260;p28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1" name="Google Shape;5261;p28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2" name="Google Shape;5262;p28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3" name="Google Shape;5263;p28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4" name="Google Shape;5264;p28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5" name="Google Shape;5265;p28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266" name="Google Shape;5266;p28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267" name="Google Shape;5267;p2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68" name="Google Shape;5268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69" name="Google Shape;5269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270" name="Google Shape;5270;p2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71" name="Google Shape;5271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72" name="Google Shape;5272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273" name="Google Shape;5273;p2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74" name="Google Shape;5274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75" name="Google Shape;5275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276" name="Google Shape;5276;p2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277" name="Google Shape;5277;p2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5278" name="Google Shape;5278;p28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279" name="Google Shape;5279;p28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0" name="Google Shape;5280;p28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1" name="Google Shape;5281;p28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2" name="Google Shape;5282;p28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3" name="Google Shape;5283;p28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4" name="Google Shape;5284;p28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285" name="Google Shape;5285;p28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6" name="Google Shape;5286;p28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7" name="Google Shape;5287;p28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8" name="Google Shape;5288;p28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89" name="Google Shape;5289;p28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0" name="Google Shape;5290;p28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1" name="Google Shape;5291;p28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2" name="Google Shape;5292;p28"/>
          <p:cNvSpPr/>
          <p:nvPr/>
        </p:nvSpPr>
        <p:spPr>
          <a:xfrm rot="-2699640">
            <a:off x="5969787" y="3645892"/>
            <a:ext cx="2024376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0x0800000A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3" name="Google Shape;5293;p28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4" name="Google Shape;5294;p28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95" name="Google Shape;5295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5296" name="Google Shape;5296;p28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00" name="Shape 5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1" name="Google Shape;5301;g7685356e5c_0_2682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02" name="Google Shape;5302;g7685356e5c_0_2682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5303" name="Google Shape;5303;g7685356e5c_0_268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5304" name="Google Shape;5304;g7685356e5c_0_268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305" name="Google Shape;5305;g7685356e5c_0_268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306" name="Google Shape;5306;g7685356e5c_0_268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307" name="Google Shape;5307;g7685356e5c_0_268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08" name="Google Shape;5308;g7685356e5c_0_268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09" name="Google Shape;5309;g7685356e5c_0_268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0" name="Google Shape;5310;g7685356e5c_0_268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11" name="Google Shape;5311;g7685356e5c_0_268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312" name="Google Shape;5312;g7685356e5c_0_268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3" name="Google Shape;5313;g7685356e5c_0_268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4" name="Google Shape;5314;g7685356e5c_0_268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5" name="Google Shape;5315;g7685356e5c_0_268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16" name="Google Shape;5316;g7685356e5c_0_268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317" name="Google Shape;5317;g7685356e5c_0_268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8" name="Google Shape;5318;g7685356e5c_0_268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9" name="Google Shape;5319;g7685356e5c_0_268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0" name="Google Shape;5320;g7685356e5c_0_268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321" name="Google Shape;5321;g7685356e5c_0_268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322" name="Google Shape;5322;g7685356e5c_0_268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323" name="Google Shape;5323;g7685356e5c_0_268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4" name="Google Shape;5324;g7685356e5c_0_268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5" name="Google Shape;5325;g7685356e5c_0_268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6" name="Google Shape;5326;g7685356e5c_0_268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27" name="Google Shape;5327;g7685356e5c_0_268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328" name="Google Shape;5328;g7685356e5c_0_268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9" name="Google Shape;5329;g7685356e5c_0_268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0" name="Google Shape;5330;g7685356e5c_0_268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1" name="Google Shape;5331;g7685356e5c_0_268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32" name="Google Shape;5332;g7685356e5c_0_268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333" name="Google Shape;5333;g7685356e5c_0_268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4" name="Google Shape;5334;g7685356e5c_0_268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5" name="Google Shape;5335;g7685356e5c_0_268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6" name="Google Shape;5336;g7685356e5c_0_268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5337" name="Google Shape;5337;g7685356e5c_0_268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338" name="Google Shape;5338;g7685356e5c_0_268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339" name="Google Shape;5339;g7685356e5c_0_268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340" name="Google Shape;5340;g7685356e5c_0_268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1" name="Google Shape;5341;g7685356e5c_0_268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2" name="Google Shape;5342;g7685356e5c_0_268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3" name="Google Shape;5343;g7685356e5c_0_268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44" name="Google Shape;5344;g7685356e5c_0_268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345" name="Google Shape;5345;g7685356e5c_0_268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6" name="Google Shape;5346;g7685356e5c_0_268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7" name="Google Shape;5347;g7685356e5c_0_268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8" name="Google Shape;5348;g7685356e5c_0_268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49" name="Google Shape;5349;g7685356e5c_0_268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350" name="Google Shape;5350;g7685356e5c_0_268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1" name="Google Shape;5351;g7685356e5c_0_268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2" name="Google Shape;5352;g7685356e5c_0_268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3" name="Google Shape;5353;g7685356e5c_0_268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354" name="Google Shape;5354;g7685356e5c_0_268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355" name="Google Shape;5355;g7685356e5c_0_268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356" name="Google Shape;5356;g7685356e5c_0_268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7" name="Google Shape;5357;g7685356e5c_0_268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8" name="Google Shape;5358;g7685356e5c_0_268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9" name="Google Shape;5359;g7685356e5c_0_268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60" name="Google Shape;5360;g7685356e5c_0_268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361" name="Google Shape;5361;g7685356e5c_0_268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2" name="Google Shape;5362;g7685356e5c_0_268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3" name="Google Shape;5363;g7685356e5c_0_268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4" name="Google Shape;5364;g7685356e5c_0_268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65" name="Google Shape;5365;g7685356e5c_0_268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366" name="Google Shape;5366;g7685356e5c_0_268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7" name="Google Shape;5367;g7685356e5c_0_268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8" name="Google Shape;5368;g7685356e5c_0_268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9" name="Google Shape;5369;g7685356e5c_0_268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5370" name="Google Shape;5370;g7685356e5c_0_268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1" name="Google Shape;5371;g7685356e5c_0_268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2" name="Google Shape;5372;g7685356e5c_0_268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3" name="Google Shape;5373;g7685356e5c_0_268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4" name="Google Shape;5374;g7685356e5c_0_268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375" name="Google Shape;5375;g7685356e5c_0_2682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5376" name="Google Shape;5376;g7685356e5c_0_2682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377" name="Google Shape;5377;g7685356e5c_0_2682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5378" name="Google Shape;5378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379" name="Google Shape;5379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0" name="Google Shape;5380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1" name="Google Shape;5381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2" name="Google Shape;5382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3" name="Google Shape;5383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4" name="Google Shape;5384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5" name="Google Shape;5385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6" name="Google Shape;5386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7" name="Google Shape;5387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8" name="Google Shape;5388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89" name="Google Shape;5389;g7685356e5c_0_2682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5390" name="Google Shape;5390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391" name="Google Shape;5391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2" name="Google Shape;5392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3" name="Google Shape;5393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4" name="Google Shape;5394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5" name="Google Shape;5395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6" name="Google Shape;5396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7" name="Google Shape;5397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8" name="Google Shape;5398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9" name="Google Shape;5399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0" name="Google Shape;5400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01" name="Google Shape;5401;g7685356e5c_0_2682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5402" name="Google Shape;5402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403" name="Google Shape;5403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4" name="Google Shape;5404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5" name="Google Shape;5405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6" name="Google Shape;5406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7" name="Google Shape;5407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8" name="Google Shape;5408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9" name="Google Shape;5409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0" name="Google Shape;5410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1" name="Google Shape;5411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2" name="Google Shape;5412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13" name="Google Shape;5413;g7685356e5c_0_2682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5414" name="Google Shape;5414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415" name="Google Shape;5415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6" name="Google Shape;5416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7" name="Google Shape;5417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8" name="Google Shape;5418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9" name="Google Shape;5419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0" name="Google Shape;5420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1" name="Google Shape;5421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2" name="Google Shape;5422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3" name="Google Shape;5423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4" name="Google Shape;5424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25" name="Google Shape;5425;g7685356e5c_0_2682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5426" name="Google Shape;5426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427" name="Google Shape;5427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8" name="Google Shape;5428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9" name="Google Shape;5429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0" name="Google Shape;5430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1" name="Google Shape;5431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2" name="Google Shape;5432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3" name="Google Shape;5433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4" name="Google Shape;5434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5" name="Google Shape;5435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6" name="Google Shape;5436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37" name="Google Shape;5437;g7685356e5c_0_2682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5438" name="Google Shape;5438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439" name="Google Shape;5439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0" name="Google Shape;5440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1" name="Google Shape;5441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2" name="Google Shape;5442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3" name="Google Shape;5443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4" name="Google Shape;5444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5" name="Google Shape;5445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6" name="Google Shape;5446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7" name="Google Shape;5447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8" name="Google Shape;5448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49" name="Google Shape;5449;g7685356e5c_0_2682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5450" name="Google Shape;5450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451" name="Google Shape;5451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2" name="Google Shape;5452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3" name="Google Shape;5453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4" name="Google Shape;5454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5" name="Google Shape;5455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6" name="Google Shape;5456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7" name="Google Shape;5457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8" name="Google Shape;5458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9" name="Google Shape;5459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0" name="Google Shape;5460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61" name="Google Shape;5461;g7685356e5c_0_2682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5462" name="Google Shape;5462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463" name="Google Shape;5463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4" name="Google Shape;5464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5" name="Google Shape;5465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6" name="Google Shape;5466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7" name="Google Shape;5467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8" name="Google Shape;5468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9" name="Google Shape;5469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0" name="Google Shape;5470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1" name="Google Shape;5471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2" name="Google Shape;5472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73" name="Google Shape;5473;g7685356e5c_0_2682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5474" name="Google Shape;5474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475" name="Google Shape;5475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6" name="Google Shape;5476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7" name="Google Shape;5477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8" name="Google Shape;5478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9" name="Google Shape;5479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0" name="Google Shape;5480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1" name="Google Shape;5481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2" name="Google Shape;5482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3" name="Google Shape;5483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4" name="Google Shape;5484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485" name="Google Shape;5485;g7685356e5c_0_2682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5486" name="Google Shape;5486;g7685356e5c_0_268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87" name="Google Shape;5487;g7685356e5c_0_268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88" name="Google Shape;5488;g7685356e5c_0_268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489" name="Google Shape;5489;g7685356e5c_0_2682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0" name="Google Shape;5490;g7685356e5c_0_2682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1" name="Google Shape;5491;g7685356e5c_0_2682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92" name="Google Shape;5492;g7685356e5c_0_2682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93" name="Google Shape;5493;g7685356e5c_0_2682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5494" name="Google Shape;5494;g7685356e5c_0_2682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5495" name="Google Shape;5495;g7685356e5c_0_2682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5496" name="Google Shape;5496;g7685356e5c_0_2682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497" name="Google Shape;5497;g7685356e5c_0_2682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498" name="Google Shape;5498;g7685356e5c_0_268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499" name="Google Shape;5499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00" name="Google Shape;5500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01" name="Google Shape;5501;g7685356e5c_0_268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02" name="Google Shape;5502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03" name="Google Shape;5503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04" name="Google Shape;5504;g7685356e5c_0_268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05" name="Google Shape;5505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06" name="Google Shape;5506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507" name="Google Shape;5507;g7685356e5c_0_268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08" name="Google Shape;5508;g7685356e5c_0_268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5509" name="Google Shape;5509;g7685356e5c_0_2682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0" name="Google Shape;5510;g7685356e5c_0_2682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1" name="Google Shape;5511;g7685356e5c_0_2682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2" name="Google Shape;5512;g7685356e5c_0_2682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3" name="Google Shape;5513;g7685356e5c_0_2682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4" name="Google Shape;5514;g7685356e5c_0_2682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5" name="Google Shape;5515;g7685356e5c_0_2682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6" name="Google Shape;5516;g7685356e5c_0_2682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7" name="Google Shape;5517;g7685356e5c_0_2682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518" name="Google Shape;5518;g7685356e5c_0_2682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519" name="Google Shape;5519;g7685356e5c_0_268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20" name="Google Shape;5520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21" name="Google Shape;5521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22" name="Google Shape;5522;g7685356e5c_0_268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23" name="Google Shape;5523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24" name="Google Shape;5524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25" name="Google Shape;5525;g7685356e5c_0_268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26" name="Google Shape;5526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27" name="Google Shape;5527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528" name="Google Shape;5528;g7685356e5c_0_268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29" name="Google Shape;5529;g7685356e5c_0_268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5530" name="Google Shape;5530;g7685356e5c_0_2682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531" name="Google Shape;5531;g7685356e5c_0_2682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2" name="Google Shape;5532;g7685356e5c_0_2682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3" name="Google Shape;5533;g7685356e5c_0_2682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4" name="Google Shape;5534;g7685356e5c_0_2682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5" name="Google Shape;5535;g7685356e5c_0_2682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6" name="Google Shape;5536;g7685356e5c_0_2682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37" name="Google Shape;5537;g7685356e5c_0_2682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8" name="Google Shape;5538;g7685356e5c_0_2682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9" name="Google Shape;5539;g7685356e5c_0_2682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0" name="Google Shape;5540;g7685356e5c_0_2682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41" name="Google Shape;5541;g7685356e5c_0_2682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2" name="Google Shape;5542;g7685356e5c_0_2682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3" name="Google Shape;5543;g7685356e5c_0_2682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4" name="Google Shape;5544;g7685356e5c_0_2682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5" name="Google Shape;5545;g7685356e5c_0_2682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6" name="Google Shape;5546;g7685356e5c_0_2682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7" name="Google Shape;5547;g7685356e5c_0_2682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5548" name="Google Shape;5548;g7685356e5c_0_2682"/>
          <p:cNvSpPr/>
          <p:nvPr/>
        </p:nvSpPr>
        <p:spPr>
          <a:xfrm>
            <a:off x="6060680" y="3498358"/>
            <a:ext cx="1088900" cy="1681475"/>
          </a:xfrm>
          <a:custGeom>
            <a:rect b="b" l="l" r="r" t="t"/>
            <a:pathLst>
              <a:path extrusionOk="0" h="67259" w="43556">
                <a:moveTo>
                  <a:pt x="16533" y="5529"/>
                </a:moveTo>
                <a:cubicBezTo>
                  <a:pt x="10945" y="13914"/>
                  <a:pt x="6251" y="23083"/>
                  <a:pt x="3356" y="32735"/>
                </a:cubicBezTo>
                <a:cubicBezTo>
                  <a:pt x="1863" y="37713"/>
                  <a:pt x="-880" y="42997"/>
                  <a:pt x="380" y="48038"/>
                </a:cubicBezTo>
                <a:cubicBezTo>
                  <a:pt x="2854" y="57936"/>
                  <a:pt x="14858" y="69741"/>
                  <a:pt x="24610" y="66741"/>
                </a:cubicBezTo>
                <a:cubicBezTo>
                  <a:pt x="35765" y="63310"/>
                  <a:pt x="39963" y="47688"/>
                  <a:pt x="41613" y="36135"/>
                </a:cubicBezTo>
                <a:cubicBezTo>
                  <a:pt x="43056" y="26035"/>
                  <a:pt x="45206" y="14908"/>
                  <a:pt x="41188" y="5529"/>
                </a:cubicBezTo>
                <a:cubicBezTo>
                  <a:pt x="37894" y="-2160"/>
                  <a:pt x="22023" y="-1236"/>
                  <a:pt x="16108" y="4679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549" name="Google Shape;5549;g7685356e5c_0_2682"/>
          <p:cNvSpPr/>
          <p:nvPr/>
        </p:nvSpPr>
        <p:spPr>
          <a:xfrm>
            <a:off x="4040400" y="2318825"/>
            <a:ext cx="2444225" cy="1307125"/>
          </a:xfrm>
          <a:custGeom>
            <a:rect b="b" l="l" r="r" t="t"/>
            <a:pathLst>
              <a:path extrusionOk="0" h="52285" w="97769">
                <a:moveTo>
                  <a:pt x="97769" y="52285"/>
                </a:moveTo>
                <a:cubicBezTo>
                  <a:pt x="95663" y="45966"/>
                  <a:pt x="91627" y="39031"/>
                  <a:pt x="85442" y="36557"/>
                </a:cubicBezTo>
                <a:cubicBezTo>
                  <a:pt x="72296" y="31299"/>
                  <a:pt x="57147" y="32105"/>
                  <a:pt x="44209" y="26355"/>
                </a:cubicBezTo>
                <a:cubicBezTo>
                  <a:pt x="41139" y="24991"/>
                  <a:pt x="37933" y="23741"/>
                  <a:pt x="35282" y="21679"/>
                </a:cubicBezTo>
                <a:cubicBezTo>
                  <a:pt x="30717" y="18128"/>
                  <a:pt x="30872" y="10414"/>
                  <a:pt x="26356" y="6801"/>
                </a:cubicBezTo>
                <a:cubicBezTo>
                  <a:pt x="19271" y="1133"/>
                  <a:pt x="9073" y="0"/>
                  <a:pt x="0" y="0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5550" name="Google Shape;5550;g7685356e5c_0_2682"/>
          <p:cNvSpPr/>
          <p:nvPr/>
        </p:nvSpPr>
        <p:spPr>
          <a:xfrm>
            <a:off x="492400" y="3344328"/>
            <a:ext cx="3414900" cy="572700"/>
          </a:xfrm>
          <a:prstGeom prst="wedgeRoundRectCallout">
            <a:avLst>
              <a:gd fmla="val 83461" name="adj1"/>
              <a:gd fmla="val 4154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“Register R2 wählt die Tabelle aus”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5551" name="Google Shape;5551;g7685356e5c_0_268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55" name="Shape 5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6" name="Google Shape;5556;p29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57" name="Google Shape;5557;p29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5558" name="Google Shape;5558;p29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5559" name="Google Shape;5559;p29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560" name="Google Shape;5560;p2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561" name="Google Shape;5561;p2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562" name="Google Shape;5562;p2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3" name="Google Shape;5563;p2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4" name="Google Shape;5564;p2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5" name="Google Shape;5565;p2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66" name="Google Shape;5566;p2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567" name="Google Shape;5567;p2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8" name="Google Shape;5568;p2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9" name="Google Shape;5569;p2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0" name="Google Shape;5570;p2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71" name="Google Shape;5571;p2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572" name="Google Shape;5572;p2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3" name="Google Shape;5573;p2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4" name="Google Shape;5574;p2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5" name="Google Shape;5575;p2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576" name="Google Shape;5576;p2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577" name="Google Shape;5577;p2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578" name="Google Shape;5578;p2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9" name="Google Shape;5579;p2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0" name="Google Shape;5580;p2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1" name="Google Shape;5581;p2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82" name="Google Shape;5582;p2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583" name="Google Shape;5583;p2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4" name="Google Shape;5584;p2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5" name="Google Shape;5585;p2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6" name="Google Shape;5586;p2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87" name="Google Shape;5587;p2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588" name="Google Shape;5588;p2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9" name="Google Shape;5589;p2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0" name="Google Shape;5590;p2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1" name="Google Shape;5591;p2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5592" name="Google Shape;5592;p29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593" name="Google Shape;5593;p2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594" name="Google Shape;5594;p2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595" name="Google Shape;5595;p2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6" name="Google Shape;5596;p2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7" name="Google Shape;5597;p2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8" name="Google Shape;5598;p2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99" name="Google Shape;5599;p2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600" name="Google Shape;5600;p2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1" name="Google Shape;5601;p2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2" name="Google Shape;5602;p2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3" name="Google Shape;5603;p2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604" name="Google Shape;5604;p2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605" name="Google Shape;5605;p2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6" name="Google Shape;5606;p2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7" name="Google Shape;5607;p2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8" name="Google Shape;5608;p2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609" name="Google Shape;5609;p2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610" name="Google Shape;5610;p2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611" name="Google Shape;5611;p2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2" name="Google Shape;5612;p2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3" name="Google Shape;5613;p2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4" name="Google Shape;5614;p2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615" name="Google Shape;5615;p2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616" name="Google Shape;5616;p2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7" name="Google Shape;5617;p2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8" name="Google Shape;5618;p2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9" name="Google Shape;5619;p2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620" name="Google Shape;5620;p2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621" name="Google Shape;5621;p2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22" name="Google Shape;5622;p2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23" name="Google Shape;5623;p2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24" name="Google Shape;5624;p2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5625" name="Google Shape;5625;p29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6" name="Google Shape;5626;p29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7" name="Google Shape;5627;p29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8" name="Google Shape;5628;p29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9" name="Google Shape;5629;p29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30" name="Google Shape;5630;p29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5631" name="Google Shape;5631;p29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632" name="Google Shape;5632;p29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5633" name="Google Shape;5633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634" name="Google Shape;5634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5" name="Google Shape;5635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6" name="Google Shape;5636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7" name="Google Shape;5637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8" name="Google Shape;5638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9" name="Google Shape;5639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0" name="Google Shape;5640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1" name="Google Shape;5641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2" name="Google Shape;5642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3" name="Google Shape;5643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44" name="Google Shape;5644;p29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5645" name="Google Shape;5645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646" name="Google Shape;5646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7" name="Google Shape;5647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8" name="Google Shape;5648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9" name="Google Shape;5649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0" name="Google Shape;5650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1" name="Google Shape;5651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2" name="Google Shape;5652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3" name="Google Shape;5653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4" name="Google Shape;5654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5" name="Google Shape;5655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56" name="Google Shape;5656;p29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5657" name="Google Shape;5657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658" name="Google Shape;5658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9" name="Google Shape;5659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0" name="Google Shape;5660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1" name="Google Shape;5661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2" name="Google Shape;5662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3" name="Google Shape;5663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4" name="Google Shape;5664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5" name="Google Shape;5665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6" name="Google Shape;5666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7" name="Google Shape;5667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68" name="Google Shape;5668;p29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5669" name="Google Shape;5669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670" name="Google Shape;5670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1" name="Google Shape;5671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2" name="Google Shape;5672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3" name="Google Shape;5673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4" name="Google Shape;5674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5" name="Google Shape;5675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6" name="Google Shape;5676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7" name="Google Shape;5677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8" name="Google Shape;5678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9" name="Google Shape;5679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80" name="Google Shape;5680;p29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5681" name="Google Shape;5681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682" name="Google Shape;5682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3" name="Google Shape;5683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4" name="Google Shape;5684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5" name="Google Shape;5685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6" name="Google Shape;5686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7" name="Google Shape;5687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8" name="Google Shape;5688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9" name="Google Shape;5689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0" name="Google Shape;5690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1" name="Google Shape;5691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92" name="Google Shape;5692;p29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5693" name="Google Shape;5693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694" name="Google Shape;5694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5" name="Google Shape;5695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6" name="Google Shape;5696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7" name="Google Shape;5697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8" name="Google Shape;5698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9" name="Google Shape;5699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0" name="Google Shape;5700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1" name="Google Shape;5701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2" name="Google Shape;5702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3" name="Google Shape;5703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04" name="Google Shape;5704;p29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5705" name="Google Shape;5705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706" name="Google Shape;5706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7" name="Google Shape;5707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8" name="Google Shape;5708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9" name="Google Shape;5709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0" name="Google Shape;5710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1" name="Google Shape;5711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2" name="Google Shape;5712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3" name="Google Shape;5713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4" name="Google Shape;5714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5" name="Google Shape;5715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16" name="Google Shape;5716;p29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5717" name="Google Shape;5717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718" name="Google Shape;5718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9" name="Google Shape;5719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0" name="Google Shape;5720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1" name="Google Shape;5721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2" name="Google Shape;5722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3" name="Google Shape;5723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4" name="Google Shape;5724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5" name="Google Shape;5725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6" name="Google Shape;5726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7" name="Google Shape;5727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28" name="Google Shape;5728;p29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5729" name="Google Shape;5729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730" name="Google Shape;5730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1" name="Google Shape;5731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2" name="Google Shape;5732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3" name="Google Shape;5733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4" name="Google Shape;5734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5" name="Google Shape;5735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6" name="Google Shape;5736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7" name="Google Shape;5737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8" name="Google Shape;5738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9" name="Google Shape;5739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740" name="Google Shape;5740;p29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5741" name="Google Shape;5741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42" name="Google Shape;5742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43" name="Google Shape;5743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44" name="Google Shape;5744;p29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5" name="Google Shape;5745;p29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6" name="Google Shape;5746;p29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47" name="Google Shape;5747;p29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48" name="Google Shape;5748;p29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5749" name="Google Shape;5749;p29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5750" name="Google Shape;5750;p29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5751" name="Google Shape;5751;p29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752" name="Google Shape;5752;p29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753" name="Google Shape;5753;p2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54" name="Google Shape;5754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55" name="Google Shape;5755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756" name="Google Shape;5756;p2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57" name="Google Shape;5757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58" name="Google Shape;5758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759" name="Google Shape;5759;p2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60" name="Google Shape;5760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61" name="Google Shape;5761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762" name="Google Shape;5762;p2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763" name="Google Shape;5763;p2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5764" name="Google Shape;5764;p29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5" name="Google Shape;5765;p29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6" name="Google Shape;5766;p29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7" name="Google Shape;5767;p29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8" name="Google Shape;5768;p29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9" name="Google Shape;5769;p29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70" name="Google Shape;5770;p29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71" name="Google Shape;5771;p29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72" name="Google Shape;5772;p29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773" name="Google Shape;5773;p29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774" name="Google Shape;5774;p2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75" name="Google Shape;5775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76" name="Google Shape;5776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777" name="Google Shape;5777;p2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78" name="Google Shape;5778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79" name="Google Shape;5779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780" name="Google Shape;5780;p2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81" name="Google Shape;5781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82" name="Google Shape;5782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783" name="Google Shape;5783;p2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784" name="Google Shape;5784;p2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5785" name="Google Shape;5785;p29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786" name="Google Shape;5786;p29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87" name="Google Shape;5787;p29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88" name="Google Shape;5788;p29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89" name="Google Shape;5789;p29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90" name="Google Shape;5790;p29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91" name="Google Shape;5791;p29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792" name="Google Shape;5792;p29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3" name="Google Shape;5793;p29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4" name="Google Shape;5794;p29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5" name="Google Shape;5795;p29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96" name="Google Shape;5796;p29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7" name="Google Shape;5797;p29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8" name="Google Shape;5798;p29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9" name="Google Shape;5799;p29"/>
          <p:cNvSpPr/>
          <p:nvPr/>
        </p:nvSpPr>
        <p:spPr>
          <a:xfrm rot="-2699434">
            <a:off x="6077526" y="3905990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0" name="Google Shape;5800;p29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1" name="Google Shape;5801;p29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2" name="Google Shape;5802;p29"/>
          <p:cNvSpPr/>
          <p:nvPr/>
        </p:nvSpPr>
        <p:spPr>
          <a:xfrm>
            <a:off x="4911850" y="143675"/>
            <a:ext cx="4123200" cy="2025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b="1" lang="de-DE" sz="1800">
                <a:solidFill>
                  <a:srgbClr val="FF0000"/>
                </a:solidFill>
              </a:rPr>
              <a:t>ldrb R0,[R2,2]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5803" name="Google Shape;5803;p29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fmla="val 43140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tabelle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5804" name="Google Shape;5804;p29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fmla="val -27822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5805" name="Google Shape;5805;p29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806" name="Google Shape;5806;p29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807" name="Google Shape;5807;p29"/>
          <p:cNvCxnSpPr>
            <a:endCxn id="5805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808" name="Google Shape;5808;p29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+2=</a:t>
            </a:r>
            <a:endParaRPr b="1" sz="1800">
              <a:solidFill>
                <a:srgbClr val="FF0000"/>
              </a:solidFill>
            </a:endParaRPr>
          </a:p>
        </p:txBody>
      </p:sp>
      <p:pic>
        <p:nvPicPr>
          <p:cNvPr id="5809" name="Google Shape;5809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91633" y="78503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5810" name="Google Shape;5810;p29"/>
          <p:cNvSpPr/>
          <p:nvPr/>
        </p:nvSpPr>
        <p:spPr>
          <a:xfrm>
            <a:off x="492411" y="3344329"/>
            <a:ext cx="3414900" cy="1475100"/>
          </a:xfrm>
          <a:prstGeom prst="wedgeRoundRectCallout">
            <a:avLst>
              <a:gd fmla="val 47052" name="adj1"/>
              <a:gd fmla="val -104656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In R2 steht die Basis- oder Anfangsadresse der Tabelle. Dazu kommt noch der Tabellenindex hier 2.</a:t>
            </a:r>
            <a:endParaRPr sz="1600">
              <a:solidFill>
                <a:srgbClr val="0000F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in C: R0=tabelle[2];</a:t>
            </a:r>
            <a:endParaRPr sz="16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14" name="Shape 5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5" name="Google Shape;5815;g7685356e5c_0_612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16" name="Google Shape;5816;g7685356e5c_0_612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5817" name="Google Shape;5817;g7685356e5c_0_61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5818" name="Google Shape;5818;g7685356e5c_0_61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819" name="Google Shape;5819;g7685356e5c_0_61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820" name="Google Shape;5820;g7685356e5c_0_61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821" name="Google Shape;5821;g7685356e5c_0_61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2" name="Google Shape;5822;g7685356e5c_0_61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3" name="Google Shape;5823;g7685356e5c_0_61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4" name="Google Shape;5824;g7685356e5c_0_61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25" name="Google Shape;5825;g7685356e5c_0_61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826" name="Google Shape;5826;g7685356e5c_0_61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7" name="Google Shape;5827;g7685356e5c_0_61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8" name="Google Shape;5828;g7685356e5c_0_61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9" name="Google Shape;5829;g7685356e5c_0_61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30" name="Google Shape;5830;g7685356e5c_0_61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831" name="Google Shape;5831;g7685356e5c_0_61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2" name="Google Shape;5832;g7685356e5c_0_61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3" name="Google Shape;5833;g7685356e5c_0_61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4" name="Google Shape;5834;g7685356e5c_0_61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835" name="Google Shape;5835;g7685356e5c_0_61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836" name="Google Shape;5836;g7685356e5c_0_61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837" name="Google Shape;5837;g7685356e5c_0_61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8" name="Google Shape;5838;g7685356e5c_0_61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9" name="Google Shape;5839;g7685356e5c_0_61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0" name="Google Shape;5840;g7685356e5c_0_61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41" name="Google Shape;5841;g7685356e5c_0_61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842" name="Google Shape;5842;g7685356e5c_0_61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3" name="Google Shape;5843;g7685356e5c_0_61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4" name="Google Shape;5844;g7685356e5c_0_61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5" name="Google Shape;5845;g7685356e5c_0_61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46" name="Google Shape;5846;g7685356e5c_0_61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847" name="Google Shape;5847;g7685356e5c_0_61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8" name="Google Shape;5848;g7685356e5c_0_61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9" name="Google Shape;5849;g7685356e5c_0_61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50" name="Google Shape;5850;g7685356e5c_0_61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5851" name="Google Shape;5851;g7685356e5c_0_61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852" name="Google Shape;5852;g7685356e5c_0_61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853" name="Google Shape;5853;g7685356e5c_0_61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854" name="Google Shape;5854;g7685356e5c_0_61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55" name="Google Shape;5855;g7685356e5c_0_61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56" name="Google Shape;5856;g7685356e5c_0_61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57" name="Google Shape;5857;g7685356e5c_0_61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58" name="Google Shape;5858;g7685356e5c_0_61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859" name="Google Shape;5859;g7685356e5c_0_61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0" name="Google Shape;5860;g7685356e5c_0_61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1" name="Google Shape;5861;g7685356e5c_0_61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2" name="Google Shape;5862;g7685356e5c_0_61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63" name="Google Shape;5863;g7685356e5c_0_61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864" name="Google Shape;5864;g7685356e5c_0_61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5" name="Google Shape;5865;g7685356e5c_0_61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6" name="Google Shape;5866;g7685356e5c_0_61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7" name="Google Shape;5867;g7685356e5c_0_61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868" name="Google Shape;5868;g7685356e5c_0_61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869" name="Google Shape;5869;g7685356e5c_0_61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870" name="Google Shape;5870;g7685356e5c_0_61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1" name="Google Shape;5871;g7685356e5c_0_61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2" name="Google Shape;5872;g7685356e5c_0_61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3" name="Google Shape;5873;g7685356e5c_0_61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74" name="Google Shape;5874;g7685356e5c_0_61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875" name="Google Shape;5875;g7685356e5c_0_61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6" name="Google Shape;5876;g7685356e5c_0_61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7" name="Google Shape;5877;g7685356e5c_0_61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8" name="Google Shape;5878;g7685356e5c_0_61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79" name="Google Shape;5879;g7685356e5c_0_61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880" name="Google Shape;5880;g7685356e5c_0_61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81" name="Google Shape;5881;g7685356e5c_0_61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82" name="Google Shape;5882;g7685356e5c_0_61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83" name="Google Shape;5883;g7685356e5c_0_61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5884" name="Google Shape;5884;g7685356e5c_0_61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5" name="Google Shape;5885;g7685356e5c_0_61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6" name="Google Shape;5886;g7685356e5c_0_61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7" name="Google Shape;5887;g7685356e5c_0_61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8" name="Google Shape;5888;g7685356e5c_0_61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89" name="Google Shape;5889;g7685356e5c_0_612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5890" name="Google Shape;5890;g7685356e5c_0_612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891" name="Google Shape;5891;g7685356e5c_0_612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5892" name="Google Shape;5892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893" name="Google Shape;5893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4" name="Google Shape;5894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5" name="Google Shape;5895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6" name="Google Shape;5896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7" name="Google Shape;5897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8" name="Google Shape;5898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9" name="Google Shape;5899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0" name="Google Shape;5900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1" name="Google Shape;5901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2" name="Google Shape;5902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03" name="Google Shape;5903;g7685356e5c_0_612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5904" name="Google Shape;5904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905" name="Google Shape;5905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6" name="Google Shape;5906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7" name="Google Shape;5907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8" name="Google Shape;5908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9" name="Google Shape;5909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0" name="Google Shape;5910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1" name="Google Shape;5911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2" name="Google Shape;5912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3" name="Google Shape;5913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4" name="Google Shape;5914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15" name="Google Shape;5915;g7685356e5c_0_612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5916" name="Google Shape;5916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917" name="Google Shape;5917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8" name="Google Shape;5918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9" name="Google Shape;5919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0" name="Google Shape;5920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1" name="Google Shape;5921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2" name="Google Shape;5922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3" name="Google Shape;5923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4" name="Google Shape;5924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5" name="Google Shape;5925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6" name="Google Shape;5926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27" name="Google Shape;5927;g7685356e5c_0_612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5928" name="Google Shape;5928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929" name="Google Shape;5929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0" name="Google Shape;5930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1" name="Google Shape;5931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2" name="Google Shape;5932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3" name="Google Shape;5933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4" name="Google Shape;5934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5" name="Google Shape;5935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6" name="Google Shape;5936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7" name="Google Shape;5937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8" name="Google Shape;5938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39" name="Google Shape;5939;g7685356e5c_0_612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5940" name="Google Shape;5940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941" name="Google Shape;5941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2" name="Google Shape;5942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3" name="Google Shape;5943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4" name="Google Shape;5944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5" name="Google Shape;5945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6" name="Google Shape;5946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7" name="Google Shape;5947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8" name="Google Shape;5948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9" name="Google Shape;5949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0" name="Google Shape;5950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51" name="Google Shape;5951;g7685356e5c_0_612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5952" name="Google Shape;5952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953" name="Google Shape;5953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4" name="Google Shape;5954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5" name="Google Shape;5955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6" name="Google Shape;5956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7" name="Google Shape;5957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8" name="Google Shape;5958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9" name="Google Shape;5959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0" name="Google Shape;5960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1" name="Google Shape;5961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2" name="Google Shape;5962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63" name="Google Shape;5963;g7685356e5c_0_612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5964" name="Google Shape;5964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965" name="Google Shape;5965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6" name="Google Shape;5966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7" name="Google Shape;5967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8" name="Google Shape;5968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9" name="Google Shape;5969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0" name="Google Shape;5970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1" name="Google Shape;5971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2" name="Google Shape;5972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3" name="Google Shape;5973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4" name="Google Shape;5974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75" name="Google Shape;5975;g7685356e5c_0_612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5976" name="Google Shape;5976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977" name="Google Shape;5977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8" name="Google Shape;5978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9" name="Google Shape;5979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0" name="Google Shape;5980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1" name="Google Shape;5981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2" name="Google Shape;5982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3" name="Google Shape;5983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4" name="Google Shape;5984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5" name="Google Shape;5985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6" name="Google Shape;5986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87" name="Google Shape;5987;g7685356e5c_0_612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5988" name="Google Shape;5988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5989" name="Google Shape;5989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0" name="Google Shape;5990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1" name="Google Shape;5991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2" name="Google Shape;5992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3" name="Google Shape;5993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4" name="Google Shape;5994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5" name="Google Shape;5995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6" name="Google Shape;5996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7" name="Google Shape;5997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8" name="Google Shape;5998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999" name="Google Shape;5999;g7685356e5c_0_612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6000" name="Google Shape;6000;g7685356e5c_0_61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01" name="Google Shape;6001;g7685356e5c_0_61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02" name="Google Shape;6002;g7685356e5c_0_61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03" name="Google Shape;6003;g7685356e5c_0_612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4" name="Google Shape;6004;g7685356e5c_0_612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5" name="Google Shape;6005;g7685356e5c_0_612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06" name="Google Shape;6006;g7685356e5c_0_612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07" name="Google Shape;6007;g7685356e5c_0_612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6008" name="Google Shape;6008;g7685356e5c_0_612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6009" name="Google Shape;6009;g7685356e5c_0_612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6010" name="Google Shape;6010;g7685356e5c_0_612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011" name="Google Shape;6011;g7685356e5c_0_612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012" name="Google Shape;6012;g7685356e5c_0_61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13" name="Google Shape;6013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14" name="Google Shape;6014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15" name="Google Shape;6015;g7685356e5c_0_61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16" name="Google Shape;6016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17" name="Google Shape;6017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18" name="Google Shape;6018;g7685356e5c_0_61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19" name="Google Shape;6019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20" name="Google Shape;6020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021" name="Google Shape;6021;g7685356e5c_0_61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22" name="Google Shape;6022;g7685356e5c_0_61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6023" name="Google Shape;6023;g7685356e5c_0_612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4" name="Google Shape;6024;g7685356e5c_0_612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5" name="Google Shape;6025;g7685356e5c_0_612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6" name="Google Shape;6026;g7685356e5c_0_612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7" name="Google Shape;6027;g7685356e5c_0_612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8" name="Google Shape;6028;g7685356e5c_0_612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9" name="Google Shape;6029;g7685356e5c_0_612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30" name="Google Shape;6030;g7685356e5c_0_612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31" name="Google Shape;6031;g7685356e5c_0_612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032" name="Google Shape;6032;g7685356e5c_0_612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033" name="Google Shape;6033;g7685356e5c_0_61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34" name="Google Shape;6034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35" name="Google Shape;6035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36" name="Google Shape;6036;g7685356e5c_0_61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37" name="Google Shape;6037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38" name="Google Shape;6038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39" name="Google Shape;6039;g7685356e5c_0_61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40" name="Google Shape;6040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41" name="Google Shape;6041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042" name="Google Shape;6042;g7685356e5c_0_61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43" name="Google Shape;6043;g7685356e5c_0_61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6044" name="Google Shape;6044;g7685356e5c_0_612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045" name="Google Shape;6045;g7685356e5c_0_612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6" name="Google Shape;6046;g7685356e5c_0_612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7" name="Google Shape;6047;g7685356e5c_0_612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8" name="Google Shape;6048;g7685356e5c_0_612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9" name="Google Shape;6049;g7685356e5c_0_612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50" name="Google Shape;6050;g7685356e5c_0_612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051" name="Google Shape;6051;g7685356e5c_0_612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2" name="Google Shape;6052;g7685356e5c_0_612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3" name="Google Shape;6053;g7685356e5c_0_612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4" name="Google Shape;6054;g7685356e5c_0_612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55" name="Google Shape;6055;g7685356e5c_0_612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6" name="Google Shape;6056;g7685356e5c_0_612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7" name="Google Shape;6057;g7685356e5c_0_612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8" name="Google Shape;6058;g7685356e5c_0_612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9" name="Google Shape;6059;g7685356e5c_0_612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0" name="Google Shape;6060;g7685356e5c_0_612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1" name="Google Shape;6061;g7685356e5c_0_612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b="1" lang="de-DE" sz="1800">
                <a:solidFill>
                  <a:srgbClr val="FF0000"/>
                </a:solidFill>
              </a:rPr>
              <a:t>ldrb R0,[R2,2]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1800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6062" name="Google Shape;6062;g7685356e5c_0_612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fmla="val 43140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tabelle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6063" name="Google Shape;6063;g7685356e5c_0_612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fmla="val -27822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6064" name="Google Shape;6064;g7685356e5c_0_612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065" name="Google Shape;6065;g7685356e5c_0_612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066" name="Google Shape;6066;g7685356e5c_0_612"/>
          <p:cNvCxnSpPr>
            <a:endCxn id="6064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067" name="Google Shape;6067;g7685356e5c_0_612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+2=</a:t>
            </a:r>
            <a:endParaRPr b="1" sz="1800">
              <a:solidFill>
                <a:srgbClr val="FF0000"/>
              </a:solidFill>
            </a:endParaRPr>
          </a:p>
        </p:txBody>
      </p:sp>
      <p:pic>
        <p:nvPicPr>
          <p:cNvPr id="6068" name="Google Shape;6068;g7685356e5c_0_6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92058" y="165842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069" name="Google Shape;6069;g7685356e5c_0_612"/>
          <p:cNvSpPr/>
          <p:nvPr/>
        </p:nvSpPr>
        <p:spPr>
          <a:xfrm>
            <a:off x="5151950" y="3018750"/>
            <a:ext cx="532500" cy="439800"/>
          </a:xfrm>
          <a:prstGeom prst="wedgeRoundRectCallout">
            <a:avLst>
              <a:gd fmla="val -49563" name="adj1"/>
              <a:gd fmla="val -9516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+0</a:t>
            </a:r>
            <a:endParaRPr sz="1600">
              <a:solidFill>
                <a:srgbClr val="0000FF"/>
              </a:solidFill>
            </a:endParaRPr>
          </a:p>
        </p:txBody>
      </p:sp>
      <p:cxnSp>
        <p:nvCxnSpPr>
          <p:cNvPr id="6070" name="Google Shape;6070;g7685356e5c_0_612"/>
          <p:cNvCxnSpPr/>
          <p:nvPr/>
        </p:nvCxnSpPr>
        <p:spPr>
          <a:xfrm flipH="1">
            <a:off x="3471125" y="2306875"/>
            <a:ext cx="544200" cy="69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74" name="Shape 6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5" name="Google Shape;6075;g7685356e5c_0_871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76" name="Google Shape;6076;g7685356e5c_0_871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6077" name="Google Shape;6077;g7685356e5c_0_871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6078" name="Google Shape;6078;g7685356e5c_0_871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079" name="Google Shape;6079;g7685356e5c_0_87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080" name="Google Shape;6080;g7685356e5c_0_87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081" name="Google Shape;6081;g7685356e5c_0_87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2" name="Google Shape;6082;g7685356e5c_0_87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3" name="Google Shape;6083;g7685356e5c_0_87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4" name="Google Shape;6084;g7685356e5c_0_87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85" name="Google Shape;6085;g7685356e5c_0_87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086" name="Google Shape;6086;g7685356e5c_0_87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7" name="Google Shape;6087;g7685356e5c_0_87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8" name="Google Shape;6088;g7685356e5c_0_87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9" name="Google Shape;6089;g7685356e5c_0_87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90" name="Google Shape;6090;g7685356e5c_0_87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091" name="Google Shape;6091;g7685356e5c_0_87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2" name="Google Shape;6092;g7685356e5c_0_87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3" name="Google Shape;6093;g7685356e5c_0_87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4" name="Google Shape;6094;g7685356e5c_0_87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095" name="Google Shape;6095;g7685356e5c_0_87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096" name="Google Shape;6096;g7685356e5c_0_87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097" name="Google Shape;6097;g7685356e5c_0_87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8" name="Google Shape;6098;g7685356e5c_0_87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9" name="Google Shape;6099;g7685356e5c_0_87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0" name="Google Shape;6100;g7685356e5c_0_87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01" name="Google Shape;6101;g7685356e5c_0_87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102" name="Google Shape;6102;g7685356e5c_0_87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3" name="Google Shape;6103;g7685356e5c_0_87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4" name="Google Shape;6104;g7685356e5c_0_87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5" name="Google Shape;6105;g7685356e5c_0_87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06" name="Google Shape;6106;g7685356e5c_0_87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107" name="Google Shape;6107;g7685356e5c_0_87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8" name="Google Shape;6108;g7685356e5c_0_87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9" name="Google Shape;6109;g7685356e5c_0_87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10" name="Google Shape;6110;g7685356e5c_0_87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6111" name="Google Shape;6111;g7685356e5c_0_871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112" name="Google Shape;6112;g7685356e5c_0_87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113" name="Google Shape;6113;g7685356e5c_0_87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114" name="Google Shape;6114;g7685356e5c_0_87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15" name="Google Shape;6115;g7685356e5c_0_87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16" name="Google Shape;6116;g7685356e5c_0_87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17" name="Google Shape;6117;g7685356e5c_0_87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18" name="Google Shape;6118;g7685356e5c_0_87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119" name="Google Shape;6119;g7685356e5c_0_87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0" name="Google Shape;6120;g7685356e5c_0_87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1" name="Google Shape;6121;g7685356e5c_0_87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2" name="Google Shape;6122;g7685356e5c_0_87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23" name="Google Shape;6123;g7685356e5c_0_87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124" name="Google Shape;6124;g7685356e5c_0_87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5" name="Google Shape;6125;g7685356e5c_0_87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6" name="Google Shape;6126;g7685356e5c_0_87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7" name="Google Shape;6127;g7685356e5c_0_87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128" name="Google Shape;6128;g7685356e5c_0_87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129" name="Google Shape;6129;g7685356e5c_0_87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130" name="Google Shape;6130;g7685356e5c_0_87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1" name="Google Shape;6131;g7685356e5c_0_87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2" name="Google Shape;6132;g7685356e5c_0_87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3" name="Google Shape;6133;g7685356e5c_0_87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34" name="Google Shape;6134;g7685356e5c_0_87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135" name="Google Shape;6135;g7685356e5c_0_87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6" name="Google Shape;6136;g7685356e5c_0_87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7" name="Google Shape;6137;g7685356e5c_0_87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8" name="Google Shape;6138;g7685356e5c_0_87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39" name="Google Shape;6139;g7685356e5c_0_87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140" name="Google Shape;6140;g7685356e5c_0_87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41" name="Google Shape;6141;g7685356e5c_0_87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42" name="Google Shape;6142;g7685356e5c_0_87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43" name="Google Shape;6143;g7685356e5c_0_87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6144" name="Google Shape;6144;g7685356e5c_0_871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5" name="Google Shape;6145;g7685356e5c_0_871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6" name="Google Shape;6146;g7685356e5c_0_871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7" name="Google Shape;6147;g7685356e5c_0_871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8" name="Google Shape;6148;g7685356e5c_0_871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49" name="Google Shape;6149;g7685356e5c_0_871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6150" name="Google Shape;6150;g7685356e5c_0_871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51" name="Google Shape;6151;g7685356e5c_0_871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6152" name="Google Shape;6152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153" name="Google Shape;6153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4" name="Google Shape;6154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5" name="Google Shape;6155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6" name="Google Shape;6156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7" name="Google Shape;6157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8" name="Google Shape;6158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9" name="Google Shape;6159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0" name="Google Shape;6160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1" name="Google Shape;6161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2" name="Google Shape;6162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63" name="Google Shape;6163;g7685356e5c_0_871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6164" name="Google Shape;6164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165" name="Google Shape;6165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6" name="Google Shape;6166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7" name="Google Shape;6167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8" name="Google Shape;6168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9" name="Google Shape;6169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0" name="Google Shape;6170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1" name="Google Shape;6171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2" name="Google Shape;6172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3" name="Google Shape;6173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4" name="Google Shape;6174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75" name="Google Shape;6175;g7685356e5c_0_871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6176" name="Google Shape;6176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177" name="Google Shape;6177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8" name="Google Shape;6178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9" name="Google Shape;6179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0" name="Google Shape;6180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1" name="Google Shape;6181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2" name="Google Shape;6182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3" name="Google Shape;6183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4" name="Google Shape;6184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5" name="Google Shape;6185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6" name="Google Shape;6186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87" name="Google Shape;6187;g7685356e5c_0_871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6188" name="Google Shape;6188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189" name="Google Shape;6189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0" name="Google Shape;6190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1" name="Google Shape;6191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2" name="Google Shape;6192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3" name="Google Shape;6193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4" name="Google Shape;6194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5" name="Google Shape;6195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6" name="Google Shape;6196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7" name="Google Shape;6197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8" name="Google Shape;6198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99" name="Google Shape;6199;g7685356e5c_0_871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6200" name="Google Shape;6200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201" name="Google Shape;6201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2" name="Google Shape;6202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3" name="Google Shape;6203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4" name="Google Shape;6204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5" name="Google Shape;6205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6" name="Google Shape;6206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7" name="Google Shape;6207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8" name="Google Shape;6208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9" name="Google Shape;6209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0" name="Google Shape;6210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11" name="Google Shape;6211;g7685356e5c_0_871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6212" name="Google Shape;6212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213" name="Google Shape;6213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4" name="Google Shape;6214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5" name="Google Shape;6215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6" name="Google Shape;6216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7" name="Google Shape;6217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8" name="Google Shape;6218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9" name="Google Shape;6219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0" name="Google Shape;6220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1" name="Google Shape;6221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2" name="Google Shape;6222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23" name="Google Shape;6223;g7685356e5c_0_871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6224" name="Google Shape;6224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225" name="Google Shape;6225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6" name="Google Shape;6226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7" name="Google Shape;6227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8" name="Google Shape;6228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9" name="Google Shape;6229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0" name="Google Shape;6230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1" name="Google Shape;6231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2" name="Google Shape;6232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3" name="Google Shape;6233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4" name="Google Shape;6234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35" name="Google Shape;6235;g7685356e5c_0_871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6236" name="Google Shape;6236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237" name="Google Shape;6237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8" name="Google Shape;6238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9" name="Google Shape;6239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0" name="Google Shape;6240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1" name="Google Shape;6241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2" name="Google Shape;6242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3" name="Google Shape;6243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4" name="Google Shape;6244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5" name="Google Shape;6245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6" name="Google Shape;6246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47" name="Google Shape;6247;g7685356e5c_0_871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6248" name="Google Shape;6248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249" name="Google Shape;6249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0" name="Google Shape;6250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1" name="Google Shape;6251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2" name="Google Shape;6252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3" name="Google Shape;6253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4" name="Google Shape;6254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5" name="Google Shape;6255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6" name="Google Shape;6256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7" name="Google Shape;6257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8" name="Google Shape;6258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259" name="Google Shape;6259;g7685356e5c_0_871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6260" name="Google Shape;6260;g7685356e5c_0_87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1" name="Google Shape;6261;g7685356e5c_0_87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2" name="Google Shape;6262;g7685356e5c_0_87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63" name="Google Shape;6263;g7685356e5c_0_871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4" name="Google Shape;6264;g7685356e5c_0_871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5" name="Google Shape;6265;g7685356e5c_0_871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66" name="Google Shape;6266;g7685356e5c_0_871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67" name="Google Shape;6267;g7685356e5c_0_871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6268" name="Google Shape;6268;g7685356e5c_0_871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6269" name="Google Shape;6269;g7685356e5c_0_871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6270" name="Google Shape;6270;g7685356e5c_0_871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271" name="Google Shape;6271;g7685356e5c_0_871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272" name="Google Shape;6272;g7685356e5c_0_87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73" name="Google Shape;6273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74" name="Google Shape;6274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275" name="Google Shape;6275;g7685356e5c_0_87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76" name="Google Shape;6276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77" name="Google Shape;6277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278" name="Google Shape;6278;g7685356e5c_0_87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79" name="Google Shape;6279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80" name="Google Shape;6280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281" name="Google Shape;6281;g7685356e5c_0_87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282" name="Google Shape;6282;g7685356e5c_0_87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6283" name="Google Shape;6283;g7685356e5c_0_871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4" name="Google Shape;6284;g7685356e5c_0_871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5" name="Google Shape;6285;g7685356e5c_0_871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6" name="Google Shape;6286;g7685356e5c_0_871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7" name="Google Shape;6287;g7685356e5c_0_871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8" name="Google Shape;6288;g7685356e5c_0_871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9" name="Google Shape;6289;g7685356e5c_0_871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90" name="Google Shape;6290;g7685356e5c_0_871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91" name="Google Shape;6291;g7685356e5c_0_871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292" name="Google Shape;6292;g7685356e5c_0_871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293" name="Google Shape;6293;g7685356e5c_0_87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94" name="Google Shape;6294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95" name="Google Shape;6295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296" name="Google Shape;6296;g7685356e5c_0_87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97" name="Google Shape;6297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98" name="Google Shape;6298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299" name="Google Shape;6299;g7685356e5c_0_87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300" name="Google Shape;6300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01" name="Google Shape;6301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302" name="Google Shape;6302;g7685356e5c_0_87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03" name="Google Shape;6303;g7685356e5c_0_87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6304" name="Google Shape;6304;g7685356e5c_0_871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305" name="Google Shape;6305;g7685356e5c_0_871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6" name="Google Shape;6306;g7685356e5c_0_871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7" name="Google Shape;6307;g7685356e5c_0_871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8" name="Google Shape;6308;g7685356e5c_0_871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9" name="Google Shape;6309;g7685356e5c_0_871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10" name="Google Shape;6310;g7685356e5c_0_871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311" name="Google Shape;6311;g7685356e5c_0_871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2" name="Google Shape;6312;g7685356e5c_0_871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3" name="Google Shape;6313;g7685356e5c_0_871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4" name="Google Shape;6314;g7685356e5c_0_871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15" name="Google Shape;6315;g7685356e5c_0_871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6" name="Google Shape;6316;g7685356e5c_0_871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7" name="Google Shape;6317;g7685356e5c_0_871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8" name="Google Shape;6318;g7685356e5c_0_871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9" name="Google Shape;6319;g7685356e5c_0_871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0" name="Google Shape;6320;g7685356e5c_0_871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1" name="Google Shape;6321;g7685356e5c_0_871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b="1" lang="de-DE" sz="1800">
                <a:solidFill>
                  <a:srgbClr val="FF0000"/>
                </a:solidFill>
              </a:rPr>
              <a:t>ldrb R0,[R2,2]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6322" name="Google Shape;6322;g7685356e5c_0_871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fmla="val 43140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tabelle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6323" name="Google Shape;6323;g7685356e5c_0_871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fmla="val -27822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6324" name="Google Shape;6324;g7685356e5c_0_871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325" name="Google Shape;6325;g7685356e5c_0_871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326" name="Google Shape;6326;g7685356e5c_0_871"/>
          <p:cNvCxnSpPr>
            <a:endCxn id="6324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327" name="Google Shape;6327;g7685356e5c_0_871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+2=</a:t>
            </a:r>
            <a:endParaRPr b="1" sz="1800">
              <a:solidFill>
                <a:srgbClr val="FF0000"/>
              </a:solidFill>
            </a:endParaRPr>
          </a:p>
        </p:txBody>
      </p:sp>
      <p:pic>
        <p:nvPicPr>
          <p:cNvPr id="6328" name="Google Shape;6328;g7685356e5c_0_8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92058" y="1900947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329" name="Google Shape;6329;g7685356e5c_0_871"/>
          <p:cNvSpPr/>
          <p:nvPr/>
        </p:nvSpPr>
        <p:spPr>
          <a:xfrm>
            <a:off x="5151950" y="3018750"/>
            <a:ext cx="532500" cy="439800"/>
          </a:xfrm>
          <a:prstGeom prst="wedgeRoundRectCallout">
            <a:avLst>
              <a:gd fmla="val -49563" name="adj1"/>
              <a:gd fmla="val -9516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+1</a:t>
            </a:r>
            <a:endParaRPr sz="1600">
              <a:solidFill>
                <a:srgbClr val="0000FF"/>
              </a:solidFill>
            </a:endParaRPr>
          </a:p>
        </p:txBody>
      </p:sp>
      <p:cxnSp>
        <p:nvCxnSpPr>
          <p:cNvPr id="6330" name="Google Shape;6330;g7685356e5c_0_871"/>
          <p:cNvCxnSpPr/>
          <p:nvPr/>
        </p:nvCxnSpPr>
        <p:spPr>
          <a:xfrm flipH="1">
            <a:off x="3472900" y="2508525"/>
            <a:ext cx="544200" cy="69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34" name="Shape 6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5" name="Google Shape;6335;g7685356e5c_0_1130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36" name="Google Shape;6336;g7685356e5c_0_113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6337" name="Google Shape;6337;g7685356e5c_0_113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6338" name="Google Shape;6338;g7685356e5c_0_113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339" name="Google Shape;6339;g7685356e5c_0_113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340" name="Google Shape;6340;g7685356e5c_0_113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341" name="Google Shape;6341;g7685356e5c_0_113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2" name="Google Shape;6342;g7685356e5c_0_113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3" name="Google Shape;6343;g7685356e5c_0_113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4" name="Google Shape;6344;g7685356e5c_0_113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45" name="Google Shape;6345;g7685356e5c_0_113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346" name="Google Shape;6346;g7685356e5c_0_113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7" name="Google Shape;6347;g7685356e5c_0_113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8" name="Google Shape;6348;g7685356e5c_0_113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9" name="Google Shape;6349;g7685356e5c_0_113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50" name="Google Shape;6350;g7685356e5c_0_113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351" name="Google Shape;6351;g7685356e5c_0_113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2" name="Google Shape;6352;g7685356e5c_0_113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3" name="Google Shape;6353;g7685356e5c_0_113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4" name="Google Shape;6354;g7685356e5c_0_113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355" name="Google Shape;6355;g7685356e5c_0_113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356" name="Google Shape;6356;g7685356e5c_0_113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357" name="Google Shape;6357;g7685356e5c_0_113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8" name="Google Shape;6358;g7685356e5c_0_113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9" name="Google Shape;6359;g7685356e5c_0_113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0" name="Google Shape;6360;g7685356e5c_0_113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61" name="Google Shape;6361;g7685356e5c_0_113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362" name="Google Shape;6362;g7685356e5c_0_113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3" name="Google Shape;6363;g7685356e5c_0_113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4" name="Google Shape;6364;g7685356e5c_0_113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5" name="Google Shape;6365;g7685356e5c_0_113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66" name="Google Shape;6366;g7685356e5c_0_113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367" name="Google Shape;6367;g7685356e5c_0_113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8" name="Google Shape;6368;g7685356e5c_0_113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9" name="Google Shape;6369;g7685356e5c_0_113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70" name="Google Shape;6370;g7685356e5c_0_113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6371" name="Google Shape;6371;g7685356e5c_0_113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372" name="Google Shape;6372;g7685356e5c_0_113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373" name="Google Shape;6373;g7685356e5c_0_113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374" name="Google Shape;6374;g7685356e5c_0_113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75" name="Google Shape;6375;g7685356e5c_0_113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76" name="Google Shape;6376;g7685356e5c_0_113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77" name="Google Shape;6377;g7685356e5c_0_113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78" name="Google Shape;6378;g7685356e5c_0_113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379" name="Google Shape;6379;g7685356e5c_0_113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0" name="Google Shape;6380;g7685356e5c_0_113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1" name="Google Shape;6381;g7685356e5c_0_113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2" name="Google Shape;6382;g7685356e5c_0_113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83" name="Google Shape;6383;g7685356e5c_0_113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384" name="Google Shape;6384;g7685356e5c_0_113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5" name="Google Shape;6385;g7685356e5c_0_113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6" name="Google Shape;6386;g7685356e5c_0_113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7" name="Google Shape;6387;g7685356e5c_0_113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388" name="Google Shape;6388;g7685356e5c_0_113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389" name="Google Shape;6389;g7685356e5c_0_113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390" name="Google Shape;6390;g7685356e5c_0_113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1" name="Google Shape;6391;g7685356e5c_0_113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2" name="Google Shape;6392;g7685356e5c_0_113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3" name="Google Shape;6393;g7685356e5c_0_113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94" name="Google Shape;6394;g7685356e5c_0_113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395" name="Google Shape;6395;g7685356e5c_0_113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6" name="Google Shape;6396;g7685356e5c_0_113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7" name="Google Shape;6397;g7685356e5c_0_113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8" name="Google Shape;6398;g7685356e5c_0_113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99" name="Google Shape;6399;g7685356e5c_0_113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400" name="Google Shape;6400;g7685356e5c_0_113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401" name="Google Shape;6401;g7685356e5c_0_113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402" name="Google Shape;6402;g7685356e5c_0_113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403" name="Google Shape;6403;g7685356e5c_0_113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6404" name="Google Shape;6404;g7685356e5c_0_113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5" name="Google Shape;6405;g7685356e5c_0_113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6" name="Google Shape;6406;g7685356e5c_0_113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7" name="Google Shape;6407;g7685356e5c_0_113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8" name="Google Shape;6408;g7685356e5c_0_113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09" name="Google Shape;6409;g7685356e5c_0_1130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6410" name="Google Shape;6410;g7685356e5c_0_113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411" name="Google Shape;6411;g7685356e5c_0_113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6412" name="Google Shape;6412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413" name="Google Shape;6413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4" name="Google Shape;6414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5" name="Google Shape;6415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6" name="Google Shape;6416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7" name="Google Shape;6417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8" name="Google Shape;6418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9" name="Google Shape;6419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0" name="Google Shape;6420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1" name="Google Shape;6421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2" name="Google Shape;6422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23" name="Google Shape;6423;g7685356e5c_0_113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6424" name="Google Shape;6424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425" name="Google Shape;6425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6" name="Google Shape;6426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7" name="Google Shape;6427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8" name="Google Shape;6428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9" name="Google Shape;6429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0" name="Google Shape;6430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1" name="Google Shape;6431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2" name="Google Shape;6432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3" name="Google Shape;6433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4" name="Google Shape;6434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35" name="Google Shape;6435;g7685356e5c_0_113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6436" name="Google Shape;6436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437" name="Google Shape;6437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8" name="Google Shape;6438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9" name="Google Shape;6439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0" name="Google Shape;6440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1" name="Google Shape;6441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2" name="Google Shape;6442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3" name="Google Shape;6443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4" name="Google Shape;6444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5" name="Google Shape;6445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6" name="Google Shape;6446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47" name="Google Shape;6447;g7685356e5c_0_113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6448" name="Google Shape;6448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449" name="Google Shape;6449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0" name="Google Shape;6450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1" name="Google Shape;6451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2" name="Google Shape;6452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3" name="Google Shape;6453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4" name="Google Shape;6454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5" name="Google Shape;6455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6" name="Google Shape;6456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7" name="Google Shape;6457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8" name="Google Shape;6458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59" name="Google Shape;6459;g7685356e5c_0_113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6460" name="Google Shape;6460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461" name="Google Shape;6461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2" name="Google Shape;6462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3" name="Google Shape;6463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4" name="Google Shape;6464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5" name="Google Shape;6465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6" name="Google Shape;6466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7" name="Google Shape;6467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8" name="Google Shape;6468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9" name="Google Shape;6469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0" name="Google Shape;6470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71" name="Google Shape;6471;g7685356e5c_0_113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6472" name="Google Shape;6472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473" name="Google Shape;6473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4" name="Google Shape;6474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5" name="Google Shape;6475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6" name="Google Shape;6476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7" name="Google Shape;6477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8" name="Google Shape;6478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9" name="Google Shape;6479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0" name="Google Shape;6480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1" name="Google Shape;6481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2" name="Google Shape;6482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83" name="Google Shape;6483;g7685356e5c_0_113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6484" name="Google Shape;6484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485" name="Google Shape;6485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6" name="Google Shape;6486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7" name="Google Shape;6487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8" name="Google Shape;6488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9" name="Google Shape;6489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0" name="Google Shape;6490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1" name="Google Shape;6491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2" name="Google Shape;6492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3" name="Google Shape;6493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4" name="Google Shape;6494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95" name="Google Shape;6495;g7685356e5c_0_113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6496" name="Google Shape;6496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497" name="Google Shape;6497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8" name="Google Shape;6498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9" name="Google Shape;6499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0" name="Google Shape;6500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1" name="Google Shape;6501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2" name="Google Shape;6502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3" name="Google Shape;6503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4" name="Google Shape;6504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5" name="Google Shape;6505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6" name="Google Shape;6506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507" name="Google Shape;6507;g7685356e5c_0_113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6508" name="Google Shape;6508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509" name="Google Shape;6509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0" name="Google Shape;6510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1" name="Google Shape;6511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2" name="Google Shape;6512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3" name="Google Shape;6513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4" name="Google Shape;6514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5" name="Google Shape;6515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6" name="Google Shape;6516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7" name="Google Shape;6517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8" name="Google Shape;6518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519" name="Google Shape;6519;g7685356e5c_0_113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6520" name="Google Shape;6520;g7685356e5c_0_113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21" name="Google Shape;6521;g7685356e5c_0_113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22" name="Google Shape;6522;g7685356e5c_0_113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23" name="Google Shape;6523;g7685356e5c_0_113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4" name="Google Shape;6524;g7685356e5c_0_113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5" name="Google Shape;6525;g7685356e5c_0_113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26" name="Google Shape;6526;g7685356e5c_0_113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27" name="Google Shape;6527;g7685356e5c_0_1130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6528" name="Google Shape;6528;g7685356e5c_0_1130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6529" name="Google Shape;6529;g7685356e5c_0_1130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6530" name="Google Shape;6530;g7685356e5c_0_1130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531" name="Google Shape;6531;g7685356e5c_0_1130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532" name="Google Shape;6532;g7685356e5c_0_113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33" name="Google Shape;6533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34" name="Google Shape;6534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535" name="Google Shape;6535;g7685356e5c_0_113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36" name="Google Shape;6536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37" name="Google Shape;6537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538" name="Google Shape;6538;g7685356e5c_0_113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39" name="Google Shape;6539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40" name="Google Shape;6540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541" name="Google Shape;6541;g7685356e5c_0_113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42" name="Google Shape;6542;g7685356e5c_0_113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6543" name="Google Shape;6543;g7685356e5c_0_113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4" name="Google Shape;6544;g7685356e5c_0_113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5" name="Google Shape;6545;g7685356e5c_0_113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6" name="Google Shape;6546;g7685356e5c_0_113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7" name="Google Shape;6547;g7685356e5c_0_113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8" name="Google Shape;6548;g7685356e5c_0_113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9" name="Google Shape;6549;g7685356e5c_0_113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50" name="Google Shape;6550;g7685356e5c_0_113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51" name="Google Shape;6551;g7685356e5c_0_113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552" name="Google Shape;6552;g7685356e5c_0_1130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553" name="Google Shape;6553;g7685356e5c_0_113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54" name="Google Shape;6554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55" name="Google Shape;6555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556" name="Google Shape;6556;g7685356e5c_0_113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57" name="Google Shape;6557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58" name="Google Shape;6558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559" name="Google Shape;6559;g7685356e5c_0_113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60" name="Google Shape;6560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61" name="Google Shape;6561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562" name="Google Shape;6562;g7685356e5c_0_113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63" name="Google Shape;6563;g7685356e5c_0_113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6564" name="Google Shape;6564;g7685356e5c_0_1130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565" name="Google Shape;6565;g7685356e5c_0_113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6" name="Google Shape;6566;g7685356e5c_0_113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7" name="Google Shape;6567;g7685356e5c_0_113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8" name="Google Shape;6568;g7685356e5c_0_113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9" name="Google Shape;6569;g7685356e5c_0_113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70" name="Google Shape;6570;g7685356e5c_0_113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71" name="Google Shape;6571;g7685356e5c_0_113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2" name="Google Shape;6572;g7685356e5c_0_113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3" name="Google Shape;6573;g7685356e5c_0_113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4" name="Google Shape;6574;g7685356e5c_0_113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75" name="Google Shape;6575;g7685356e5c_0_113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6" name="Google Shape;6576;g7685356e5c_0_113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7" name="Google Shape;6577;g7685356e5c_0_113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8" name="Google Shape;6578;g7685356e5c_0_1130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9" name="Google Shape;6579;g7685356e5c_0_1130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0" name="Google Shape;6580;g7685356e5c_0_1130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1" name="Google Shape;6581;g7685356e5c_0_1130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b="1" lang="de-DE" sz="1800">
                <a:solidFill>
                  <a:srgbClr val="FF0000"/>
                </a:solidFill>
              </a:rPr>
              <a:t>ldrb R0,[R2,2]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6582" name="Google Shape;6582;g7685356e5c_0_1130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fmla="val 43140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tabelle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6583" name="Google Shape;6583;g7685356e5c_0_1130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fmla="val -27822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6584" name="Google Shape;6584;g7685356e5c_0_1130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85" name="Google Shape;6585;g7685356e5c_0_1130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586" name="Google Shape;6586;g7685356e5c_0_1130"/>
          <p:cNvCxnSpPr>
            <a:endCxn id="6584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587" name="Google Shape;6587;g7685356e5c_0_1130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+2=</a:t>
            </a:r>
            <a:endParaRPr b="1" sz="1800">
              <a:solidFill>
                <a:srgbClr val="FF0000"/>
              </a:solidFill>
            </a:endParaRPr>
          </a:p>
        </p:txBody>
      </p:sp>
      <p:pic>
        <p:nvPicPr>
          <p:cNvPr id="6588" name="Google Shape;6588;g7685356e5c_0_11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92058" y="208817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589" name="Google Shape;6589;g7685356e5c_0_1130"/>
          <p:cNvSpPr/>
          <p:nvPr/>
        </p:nvSpPr>
        <p:spPr>
          <a:xfrm>
            <a:off x="5151950" y="3018750"/>
            <a:ext cx="1006800" cy="439800"/>
          </a:xfrm>
          <a:prstGeom prst="wedgeRoundRectCallout">
            <a:avLst>
              <a:gd fmla="val -49563" name="adj1"/>
              <a:gd fmla="val -9516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+2 passt</a:t>
            </a:r>
            <a:endParaRPr sz="1600">
              <a:solidFill>
                <a:srgbClr val="0000FF"/>
              </a:solidFill>
            </a:endParaRPr>
          </a:p>
        </p:txBody>
      </p:sp>
      <p:cxnSp>
        <p:nvCxnSpPr>
          <p:cNvPr id="6590" name="Google Shape;6590;g7685356e5c_0_1130"/>
          <p:cNvCxnSpPr/>
          <p:nvPr/>
        </p:nvCxnSpPr>
        <p:spPr>
          <a:xfrm flipH="1">
            <a:off x="3472900" y="2721825"/>
            <a:ext cx="544200" cy="69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94" name="Shape 6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5" name="Google Shape;6595;g7685356e5c_0_1389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96" name="Google Shape;6596;g7685356e5c_0_1389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6597" name="Google Shape;6597;g7685356e5c_0_1389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6598" name="Google Shape;6598;g7685356e5c_0_1389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599" name="Google Shape;6599;g7685356e5c_0_138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600" name="Google Shape;6600;g7685356e5c_0_138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601" name="Google Shape;6601;g7685356e5c_0_138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2" name="Google Shape;6602;g7685356e5c_0_138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3" name="Google Shape;6603;g7685356e5c_0_138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4" name="Google Shape;6604;g7685356e5c_0_138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05" name="Google Shape;6605;g7685356e5c_0_138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606" name="Google Shape;6606;g7685356e5c_0_138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7" name="Google Shape;6607;g7685356e5c_0_138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8" name="Google Shape;6608;g7685356e5c_0_138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9" name="Google Shape;6609;g7685356e5c_0_138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10" name="Google Shape;6610;g7685356e5c_0_138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611" name="Google Shape;6611;g7685356e5c_0_138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2" name="Google Shape;6612;g7685356e5c_0_138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3" name="Google Shape;6613;g7685356e5c_0_138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4" name="Google Shape;6614;g7685356e5c_0_138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615" name="Google Shape;6615;g7685356e5c_0_138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616" name="Google Shape;6616;g7685356e5c_0_138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617" name="Google Shape;6617;g7685356e5c_0_138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8" name="Google Shape;6618;g7685356e5c_0_138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9" name="Google Shape;6619;g7685356e5c_0_138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0" name="Google Shape;6620;g7685356e5c_0_138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21" name="Google Shape;6621;g7685356e5c_0_138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622" name="Google Shape;6622;g7685356e5c_0_138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3" name="Google Shape;6623;g7685356e5c_0_138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4" name="Google Shape;6624;g7685356e5c_0_138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5" name="Google Shape;6625;g7685356e5c_0_138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26" name="Google Shape;6626;g7685356e5c_0_138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627" name="Google Shape;6627;g7685356e5c_0_138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8" name="Google Shape;6628;g7685356e5c_0_138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9" name="Google Shape;6629;g7685356e5c_0_138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30" name="Google Shape;6630;g7685356e5c_0_138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6631" name="Google Shape;6631;g7685356e5c_0_1389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632" name="Google Shape;6632;g7685356e5c_0_138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633" name="Google Shape;6633;g7685356e5c_0_138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634" name="Google Shape;6634;g7685356e5c_0_138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35" name="Google Shape;6635;g7685356e5c_0_138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36" name="Google Shape;6636;g7685356e5c_0_138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37" name="Google Shape;6637;g7685356e5c_0_138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38" name="Google Shape;6638;g7685356e5c_0_138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639" name="Google Shape;6639;g7685356e5c_0_138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0" name="Google Shape;6640;g7685356e5c_0_138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1" name="Google Shape;6641;g7685356e5c_0_138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2" name="Google Shape;6642;g7685356e5c_0_138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43" name="Google Shape;6643;g7685356e5c_0_138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644" name="Google Shape;6644;g7685356e5c_0_138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5" name="Google Shape;6645;g7685356e5c_0_138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6" name="Google Shape;6646;g7685356e5c_0_138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7" name="Google Shape;6647;g7685356e5c_0_138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648" name="Google Shape;6648;g7685356e5c_0_138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649" name="Google Shape;6649;g7685356e5c_0_138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650" name="Google Shape;6650;g7685356e5c_0_138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1" name="Google Shape;6651;g7685356e5c_0_138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2" name="Google Shape;6652;g7685356e5c_0_138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3" name="Google Shape;6653;g7685356e5c_0_138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54" name="Google Shape;6654;g7685356e5c_0_138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655" name="Google Shape;6655;g7685356e5c_0_138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6" name="Google Shape;6656;g7685356e5c_0_138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7" name="Google Shape;6657;g7685356e5c_0_138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8" name="Google Shape;6658;g7685356e5c_0_138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59" name="Google Shape;6659;g7685356e5c_0_138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660" name="Google Shape;6660;g7685356e5c_0_138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61" name="Google Shape;6661;g7685356e5c_0_138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62" name="Google Shape;6662;g7685356e5c_0_138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63" name="Google Shape;6663;g7685356e5c_0_138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6664" name="Google Shape;6664;g7685356e5c_0_1389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5" name="Google Shape;6665;g7685356e5c_0_1389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6" name="Google Shape;6666;g7685356e5c_0_1389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7" name="Google Shape;6667;g7685356e5c_0_1389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8" name="Google Shape;6668;g7685356e5c_0_1389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69" name="Google Shape;6669;g7685356e5c_0_1389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6670" name="Google Shape;6670;g7685356e5c_0_1389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671" name="Google Shape;6671;g7685356e5c_0_1389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6672" name="Google Shape;6672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673" name="Google Shape;6673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4" name="Google Shape;6674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5" name="Google Shape;6675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6" name="Google Shape;6676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7" name="Google Shape;6677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8" name="Google Shape;6678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9" name="Google Shape;6679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0" name="Google Shape;6680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1" name="Google Shape;6681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2" name="Google Shape;6682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83" name="Google Shape;6683;g7685356e5c_0_1389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6684" name="Google Shape;6684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685" name="Google Shape;6685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6" name="Google Shape;6686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7" name="Google Shape;6687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8" name="Google Shape;6688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9" name="Google Shape;6689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0" name="Google Shape;6690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1" name="Google Shape;6691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2" name="Google Shape;6692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3" name="Google Shape;6693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4" name="Google Shape;6694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95" name="Google Shape;6695;g7685356e5c_0_1389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6696" name="Google Shape;6696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697" name="Google Shape;6697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8" name="Google Shape;6698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9" name="Google Shape;6699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0" name="Google Shape;6700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1" name="Google Shape;6701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2" name="Google Shape;6702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3" name="Google Shape;6703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4" name="Google Shape;6704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5" name="Google Shape;6705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6" name="Google Shape;6706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07" name="Google Shape;6707;g7685356e5c_0_1389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6708" name="Google Shape;6708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709" name="Google Shape;6709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0" name="Google Shape;6710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1" name="Google Shape;6711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2" name="Google Shape;6712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3" name="Google Shape;6713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4" name="Google Shape;6714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5" name="Google Shape;6715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6" name="Google Shape;6716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7" name="Google Shape;6717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8" name="Google Shape;6718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19" name="Google Shape;6719;g7685356e5c_0_1389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6720" name="Google Shape;6720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721" name="Google Shape;6721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2" name="Google Shape;6722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3" name="Google Shape;6723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4" name="Google Shape;6724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5" name="Google Shape;6725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6" name="Google Shape;6726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7" name="Google Shape;6727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8" name="Google Shape;6728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9" name="Google Shape;6729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0" name="Google Shape;6730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31" name="Google Shape;6731;g7685356e5c_0_1389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6732" name="Google Shape;6732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733" name="Google Shape;6733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4" name="Google Shape;6734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5" name="Google Shape;6735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6" name="Google Shape;6736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7" name="Google Shape;6737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8" name="Google Shape;6738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9" name="Google Shape;6739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0" name="Google Shape;6740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1" name="Google Shape;6741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2" name="Google Shape;6742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43" name="Google Shape;6743;g7685356e5c_0_1389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6744" name="Google Shape;6744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745" name="Google Shape;6745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6" name="Google Shape;6746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7" name="Google Shape;6747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8" name="Google Shape;6748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9" name="Google Shape;6749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0" name="Google Shape;6750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1" name="Google Shape;6751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2" name="Google Shape;6752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3" name="Google Shape;6753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4" name="Google Shape;6754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55" name="Google Shape;6755;g7685356e5c_0_1389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6756" name="Google Shape;6756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757" name="Google Shape;6757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8" name="Google Shape;6758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9" name="Google Shape;6759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0" name="Google Shape;6760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1" name="Google Shape;6761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2" name="Google Shape;6762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3" name="Google Shape;6763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4" name="Google Shape;6764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5" name="Google Shape;6765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6" name="Google Shape;6766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67" name="Google Shape;6767;g7685356e5c_0_1389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6768" name="Google Shape;6768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769" name="Google Shape;6769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0" name="Google Shape;6770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1" name="Google Shape;6771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2" name="Google Shape;6772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3" name="Google Shape;6773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4" name="Google Shape;6774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5" name="Google Shape;6775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6" name="Google Shape;6776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7" name="Google Shape;6777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8" name="Google Shape;6778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779" name="Google Shape;6779;g7685356e5c_0_1389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6780" name="Google Shape;6780;g7685356e5c_0_138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81" name="Google Shape;6781;g7685356e5c_0_138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82" name="Google Shape;6782;g7685356e5c_0_138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83" name="Google Shape;6783;g7685356e5c_0_1389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4" name="Google Shape;6784;g7685356e5c_0_1389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5" name="Google Shape;6785;g7685356e5c_0_1389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86" name="Google Shape;6786;g7685356e5c_0_1389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87" name="Google Shape;6787;g7685356e5c_0_1389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6788" name="Google Shape;6788;g7685356e5c_0_1389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6789" name="Google Shape;6789;g7685356e5c_0_1389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6790" name="Google Shape;6790;g7685356e5c_0_1389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791" name="Google Shape;6791;g7685356e5c_0_1389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792" name="Google Shape;6792;g7685356e5c_0_138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793" name="Google Shape;6793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794" name="Google Shape;6794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795" name="Google Shape;6795;g7685356e5c_0_138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796" name="Google Shape;6796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797" name="Google Shape;6797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798" name="Google Shape;6798;g7685356e5c_0_138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799" name="Google Shape;6799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00" name="Google Shape;6800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801" name="Google Shape;6801;g7685356e5c_0_138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02" name="Google Shape;6802;g7685356e5c_0_138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6803" name="Google Shape;6803;g7685356e5c_0_1389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4" name="Google Shape;6804;g7685356e5c_0_1389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5" name="Google Shape;6805;g7685356e5c_0_1389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6" name="Google Shape;6806;g7685356e5c_0_1389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7" name="Google Shape;6807;g7685356e5c_0_1389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8" name="Google Shape;6808;g7685356e5c_0_1389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9" name="Google Shape;6809;g7685356e5c_0_1389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10" name="Google Shape;6810;g7685356e5c_0_1389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11" name="Google Shape;6811;g7685356e5c_0_1389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812" name="Google Shape;6812;g7685356e5c_0_1389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813" name="Google Shape;6813;g7685356e5c_0_138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814" name="Google Shape;6814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15" name="Google Shape;6815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16" name="Google Shape;6816;g7685356e5c_0_138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817" name="Google Shape;6817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18" name="Google Shape;6818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19" name="Google Shape;6819;g7685356e5c_0_138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820" name="Google Shape;6820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21" name="Google Shape;6821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822" name="Google Shape;6822;g7685356e5c_0_138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23" name="Google Shape;6823;g7685356e5c_0_138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6824" name="Google Shape;6824;g7685356e5c_0_1389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825" name="Google Shape;6825;g7685356e5c_0_1389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6" name="Google Shape;6826;g7685356e5c_0_1389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7" name="Google Shape;6827;g7685356e5c_0_1389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8" name="Google Shape;6828;g7685356e5c_0_1389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9" name="Google Shape;6829;g7685356e5c_0_1389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30" name="Google Shape;6830;g7685356e5c_0_1389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831" name="Google Shape;6831;g7685356e5c_0_1389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2" name="Google Shape;6832;g7685356e5c_0_1389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3" name="Google Shape;6833;g7685356e5c_0_1389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4" name="Google Shape;6834;g7685356e5c_0_1389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35" name="Google Shape;6835;g7685356e5c_0_1389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6" name="Google Shape;6836;g7685356e5c_0_1389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7" name="Google Shape;6837;g7685356e5c_0_1389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8" name="Google Shape;6838;g7685356e5c_0_1389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9" name="Google Shape;6839;g7685356e5c_0_1389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0" name="Google Shape;6840;g7685356e5c_0_1389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1" name="Google Shape;6841;g7685356e5c_0_1389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b="1" lang="de-DE" sz="1800">
                <a:solidFill>
                  <a:srgbClr val="FF0000"/>
                </a:solidFill>
              </a:rPr>
              <a:t>ldrb R0,[R2,2]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6842" name="Google Shape;6842;g7685356e5c_0_1389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fmla="val 43140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tabelle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6843" name="Google Shape;6843;g7685356e5c_0_1389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fmla="val -27822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6844" name="Google Shape;6844;g7685356e5c_0_1389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845" name="Google Shape;6845;g7685356e5c_0_1389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846" name="Google Shape;6846;g7685356e5c_0_1389"/>
          <p:cNvCxnSpPr>
            <a:endCxn id="6844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847" name="Google Shape;6847;g7685356e5c_0_1389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+2=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6848" name="Google Shape;6848;g7685356e5c_0_1389"/>
          <p:cNvSpPr/>
          <p:nvPr/>
        </p:nvSpPr>
        <p:spPr>
          <a:xfrm>
            <a:off x="5151950" y="3018750"/>
            <a:ext cx="1006800" cy="439800"/>
          </a:xfrm>
          <a:prstGeom prst="wedgeRoundRectCallout">
            <a:avLst>
              <a:gd fmla="val -49563" name="adj1"/>
              <a:gd fmla="val -9516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+2 passt</a:t>
            </a:r>
            <a:endParaRPr sz="1600">
              <a:solidFill>
                <a:srgbClr val="0000FF"/>
              </a:solidFill>
            </a:endParaRPr>
          </a:p>
        </p:txBody>
      </p:sp>
      <p:sp>
        <p:nvSpPr>
          <p:cNvPr id="6849" name="Google Shape;6849;g7685356e5c_0_1389"/>
          <p:cNvSpPr/>
          <p:nvPr/>
        </p:nvSpPr>
        <p:spPr>
          <a:xfrm rot="800">
            <a:off x="2860797" y="2578688"/>
            <a:ext cx="1288800" cy="351600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850" name="Google Shape;6850;g7685356e5c_0_1389"/>
          <p:cNvCxnSpPr>
            <a:stCxn id="6849" idx="4"/>
            <a:endCxn id="6780" idx="0"/>
          </p:cNvCxnSpPr>
          <p:nvPr/>
        </p:nvCxnSpPr>
        <p:spPr>
          <a:xfrm>
            <a:off x="3505197" y="2930288"/>
            <a:ext cx="668100" cy="9867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6851" name="Google Shape;6851;g7685356e5c_0_138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92058" y="208817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4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4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4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81" name="Google Shape;581;p4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82" name="Google Shape;582;p4"/>
          <p:cNvCxnSpPr>
            <a:stCxn id="583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4" name="Google Shape;584;p4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4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6" name="Google Shape;586;p4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583" name="Google Shape;583;p4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87" name="Google Shape;587;p4"/>
            <p:cNvCxnSpPr>
              <a:endCxn id="588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89" name="Google Shape;589;p4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4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4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4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2" name="Google Shape;592;p4"/>
            <p:cNvCxnSpPr>
              <a:endCxn id="589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93" name="Google Shape;593;p4"/>
            <p:cNvCxnSpPr>
              <a:endCxn id="590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94" name="Google Shape;594;p4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95" name="Google Shape;595;p4"/>
            <p:cNvCxnSpPr>
              <a:stCxn id="589" idx="3"/>
              <a:endCxn id="589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96" name="Google Shape;596;p4"/>
            <p:cNvCxnSpPr>
              <a:stCxn id="588" idx="3"/>
              <a:endCxn id="588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97" name="Google Shape;597;p4"/>
            <p:cNvCxnSpPr>
              <a:stCxn id="590" idx="3"/>
              <a:endCxn id="590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98" name="Google Shape;598;p4"/>
            <p:cNvCxnSpPr>
              <a:stCxn id="591" idx="3"/>
              <a:endCxn id="591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99" name="Google Shape;599;p4"/>
            <p:cNvCxnSpPr>
              <a:stCxn id="583" idx="3"/>
              <a:endCxn id="600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600" name="Google Shape;600;p4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1" name="Google Shape;601;p4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602" name="Google Shape;602;p4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03" name="Google Shape;603;p4"/>
            <p:cNvCxnSpPr>
              <a:endCxn id="604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605" name="Google Shape;605;p4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4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4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4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08" name="Google Shape;608;p4"/>
            <p:cNvCxnSpPr>
              <a:endCxn id="605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9" name="Google Shape;609;p4"/>
            <p:cNvCxnSpPr>
              <a:endCxn id="606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10" name="Google Shape;610;p4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11" name="Google Shape;611;p4"/>
            <p:cNvCxnSpPr>
              <a:stCxn id="605" idx="3"/>
              <a:endCxn id="605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12" name="Google Shape;612;p4"/>
            <p:cNvCxnSpPr>
              <a:stCxn id="604" idx="3"/>
              <a:endCxn id="604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13" name="Google Shape;613;p4"/>
            <p:cNvCxnSpPr>
              <a:stCxn id="606" idx="3"/>
              <a:endCxn id="606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14" name="Google Shape;614;p4"/>
            <p:cNvCxnSpPr>
              <a:stCxn id="607" idx="3"/>
              <a:endCxn id="607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15" name="Google Shape;615;p4"/>
            <p:cNvCxnSpPr>
              <a:stCxn id="602" idx="3"/>
              <a:endCxn id="616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616" name="Google Shape;616;p4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7" name="Google Shape;617;p4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618" name="Google Shape;618;p4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9" name="Google Shape;619;p4"/>
            <p:cNvCxnSpPr>
              <a:endCxn id="620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621" name="Google Shape;621;p4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4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4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4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24" name="Google Shape;624;p4"/>
            <p:cNvCxnSpPr>
              <a:endCxn id="621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25" name="Google Shape;625;p4"/>
            <p:cNvCxnSpPr>
              <a:endCxn id="622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26" name="Google Shape;626;p4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27" name="Google Shape;627;p4"/>
            <p:cNvCxnSpPr>
              <a:stCxn id="621" idx="3"/>
              <a:endCxn id="621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28" name="Google Shape;628;p4"/>
            <p:cNvCxnSpPr>
              <a:stCxn id="620" idx="3"/>
              <a:endCxn id="620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29" name="Google Shape;629;p4"/>
            <p:cNvCxnSpPr>
              <a:stCxn id="622" idx="3"/>
              <a:endCxn id="622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30" name="Google Shape;630;p4"/>
            <p:cNvCxnSpPr>
              <a:stCxn id="623" idx="3"/>
              <a:endCxn id="623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31" name="Google Shape;631;p4"/>
            <p:cNvCxnSpPr>
              <a:stCxn id="618" idx="3"/>
              <a:endCxn id="632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632" name="Google Shape;632;p4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3" name="Google Shape;633;p4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634" name="Google Shape;634;p4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35" name="Google Shape;635;p4"/>
            <p:cNvCxnSpPr>
              <a:endCxn id="589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36" name="Google Shape;636;p4"/>
            <p:cNvCxnSpPr>
              <a:endCxn id="588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37" name="Google Shape;637;p4"/>
            <p:cNvCxnSpPr>
              <a:stCxn id="590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38" name="Google Shape;638;p4"/>
            <p:cNvCxnSpPr>
              <a:stCxn id="591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39" name="Google Shape;639;p4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0" name="Google Shape;640;p4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641" name="Google Shape;641;p4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642" name="Google Shape;642;p4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643" name="Google Shape;643;p4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644" name="Google Shape;644;p4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645" name="Google Shape;645;p4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6" name="Google Shape;646;p4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47" name="Google Shape;647;p4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8" name="Google Shape;648;p4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9" name="Google Shape;649;p4"/>
                  <p:cNvCxnSpPr>
                    <a:stCxn id="648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0" name="Google Shape;650;p4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1" name="Google Shape;651;p4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2" name="Google Shape;652;p4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3" name="Google Shape;653;p4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654" name="Google Shape;654;p4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5" name="Google Shape;655;p4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6" name="Google Shape;656;p4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7" name="Google Shape;657;p4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8" name="Google Shape;658;p4"/>
                  <p:cNvCxnSpPr>
                    <a:stCxn id="657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9" name="Google Shape;659;p4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0" name="Google Shape;660;p4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1" name="Google Shape;661;p4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2" name="Google Shape;662;p4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663" name="Google Shape;663;p4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4" name="Google Shape;664;p4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5" name="Google Shape;665;p4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6" name="Google Shape;666;p4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7" name="Google Shape;667;p4"/>
                  <p:cNvCxnSpPr>
                    <a:stCxn id="66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8" name="Google Shape;668;p4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9" name="Google Shape;669;p4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70" name="Google Shape;670;p4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71" name="Google Shape;671;p4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672" name="Google Shape;672;p4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673" name="Google Shape;673;p4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74" name="Google Shape;674;p4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75" name="Google Shape;675;p4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76" name="Google Shape;676;p4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77" name="Google Shape;677;p4"/>
                  <p:cNvCxnSpPr>
                    <a:stCxn id="676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78" name="Google Shape;678;p4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79" name="Google Shape;679;p4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0" name="Google Shape;680;p4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1" name="Google Shape;681;p4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682" name="Google Shape;682;p4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3" name="Google Shape;683;p4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4" name="Google Shape;684;p4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5" name="Google Shape;685;p4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6" name="Google Shape;686;p4"/>
                  <p:cNvCxnSpPr>
                    <a:stCxn id="68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7" name="Google Shape;687;p4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8" name="Google Shape;688;p4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9" name="Google Shape;689;p4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90" name="Google Shape;690;p4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691" name="Google Shape;691;p4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92" name="Google Shape;692;p4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93" name="Google Shape;693;p4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94" name="Google Shape;694;p4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95" name="Google Shape;695;p4"/>
                  <p:cNvCxnSpPr>
                    <a:stCxn id="694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96" name="Google Shape;696;p4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97" name="Google Shape;697;p4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98" name="Google Shape;698;p4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99" name="Google Shape;699;p4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700" name="Google Shape;700;p4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701" name="Google Shape;701;p4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2" name="Google Shape;702;p4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3" name="Google Shape;703;p4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4" name="Google Shape;704;p4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5" name="Google Shape;705;p4"/>
                  <p:cNvCxnSpPr>
                    <a:stCxn id="704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6" name="Google Shape;706;p4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7" name="Google Shape;707;p4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8" name="Google Shape;708;p4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9" name="Google Shape;709;p4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710" name="Google Shape;710;p4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1" name="Google Shape;711;p4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2" name="Google Shape;712;p4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3" name="Google Shape;713;p4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4" name="Google Shape;714;p4"/>
                  <p:cNvCxnSpPr>
                    <a:stCxn id="713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5" name="Google Shape;715;p4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6" name="Google Shape;716;p4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7" name="Google Shape;717;p4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8" name="Google Shape;718;p4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719" name="Google Shape;719;p4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20" name="Google Shape;720;p4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21" name="Google Shape;721;p4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22" name="Google Shape;722;p4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23" name="Google Shape;723;p4"/>
                  <p:cNvCxnSpPr>
                    <a:stCxn id="722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24" name="Google Shape;724;p4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25" name="Google Shape;725;p4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26" name="Google Shape;726;p4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27" name="Google Shape;727;p4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728" name="Google Shape;728;p4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729" name="Google Shape;729;p4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0" name="Google Shape;730;p4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1" name="Google Shape;731;p4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2" name="Google Shape;732;p4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3" name="Google Shape;733;p4"/>
                  <p:cNvCxnSpPr>
                    <a:stCxn id="732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4" name="Google Shape;734;p4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5" name="Google Shape;735;p4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6" name="Google Shape;736;p4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7" name="Google Shape;737;p4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738" name="Google Shape;738;p4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9" name="Google Shape;739;p4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40" name="Google Shape;740;p4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41" name="Google Shape;741;p4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42" name="Google Shape;742;p4"/>
                  <p:cNvCxnSpPr>
                    <a:stCxn id="741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43" name="Google Shape;743;p4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44" name="Google Shape;744;p4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45" name="Google Shape;745;p4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46" name="Google Shape;746;p4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747" name="Google Shape;747;p4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48" name="Google Shape;748;p4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49" name="Google Shape;749;p4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0" name="Google Shape;750;p4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1" name="Google Shape;751;p4"/>
                  <p:cNvCxnSpPr>
                    <a:stCxn id="750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2" name="Google Shape;752;p4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3" name="Google Shape;753;p4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4" name="Google Shape;754;p4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55" name="Google Shape;755;p4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756" name="Google Shape;756;p4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" name="Google Shape;757;p4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58" name="Google Shape;758;p4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759" name="Google Shape;759;p4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" name="Google Shape;760;p4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61" name="Google Shape;761;p4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762" name="Google Shape;762;p4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" name="Google Shape;763;p4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64" name="Google Shape;764;p4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765" name="Google Shape;765;p4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" name="Google Shape;766;p4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67" name="Google Shape;767;p4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8" name="Google Shape;768;p4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9" name="Google Shape;769;p4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0" name="Google Shape;770;p4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1" name="Google Shape;771;p4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p4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4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4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5" name="Google Shape;775;p4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776" name="Google Shape;776;p4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777" name="Google Shape;777;p4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78" name="Google Shape;778;p4"/>
              <p:cNvCxnSpPr>
                <a:stCxn id="583" idx="3"/>
                <a:endCxn id="777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" name="Google Shape;779;p4"/>
              <p:cNvCxnSpPr>
                <a:stCxn id="777" idx="1"/>
                <a:endCxn id="777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" name="Google Shape;780;p4"/>
              <p:cNvCxnSpPr>
                <a:stCxn id="777" idx="7"/>
                <a:endCxn id="777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81" name="Google Shape;781;p4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782" name="Google Shape;782;p4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83" name="Google Shape;783;p4"/>
              <p:cNvCxnSpPr>
                <a:endCxn id="782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" name="Google Shape;784;p4"/>
              <p:cNvCxnSpPr>
                <a:stCxn id="782" idx="1"/>
                <a:endCxn id="782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" name="Google Shape;785;p4"/>
              <p:cNvCxnSpPr>
                <a:stCxn id="782" idx="7"/>
                <a:endCxn id="782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86" name="Google Shape;786;p4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787" name="Google Shape;787;p4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88" name="Google Shape;788;p4"/>
              <p:cNvCxnSpPr>
                <a:endCxn id="787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" name="Google Shape;789;p4"/>
              <p:cNvCxnSpPr>
                <a:stCxn id="787" idx="1"/>
                <a:endCxn id="787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0" name="Google Shape;790;p4"/>
              <p:cNvCxnSpPr>
                <a:stCxn id="787" idx="7"/>
                <a:endCxn id="787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91" name="Google Shape;791;p4"/>
          <p:cNvSpPr/>
          <p:nvPr/>
        </p:nvSpPr>
        <p:spPr>
          <a:xfrm>
            <a:off x="49530" y="342265"/>
            <a:ext cx="2340600" cy="2440200"/>
          </a:xfrm>
          <a:prstGeom prst="wedgeRoundRectCallout">
            <a:avLst>
              <a:gd fmla="val 67804" name="adj1"/>
              <a:gd fmla="val -37086" name="adj2"/>
              <a:gd fmla="val 0" name="adj3"/>
            </a:avLst>
          </a:prstGeom>
          <a:solidFill>
            <a:srgbClr val="FFF2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 Schalter (nur 3 gezeichnet) bilden 1 Byte im ROM (Codespeicher)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2" name="Google Shape;792;p4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3" name="Google Shape;793;p4"/>
          <p:cNvSpPr/>
          <p:nvPr/>
        </p:nvSpPr>
        <p:spPr>
          <a:xfrm>
            <a:off x="6182400" y="1314375"/>
            <a:ext cx="2792100" cy="2240400"/>
          </a:xfrm>
          <a:prstGeom prst="wedgeRoundRectCallout">
            <a:avLst>
              <a:gd fmla="val -63734" name="adj1"/>
              <a:gd fmla="val 1926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habe 512kByte, das sind 512k x 8 = 4096kBit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Also über 4 Millionen elektronische Schalterchen. Mann, müssen die klein sein!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4" name="Google Shape;79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92083" y="230278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55" name="Shape 6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6" name="Google Shape;6856;g7685356e5c_0_1650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57" name="Google Shape;6857;g7685356e5c_0_165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6858" name="Google Shape;6858;g7685356e5c_0_165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6859" name="Google Shape;6859;g7685356e5c_0_165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860" name="Google Shape;6860;g7685356e5c_0_165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861" name="Google Shape;6861;g7685356e5c_0_165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862" name="Google Shape;6862;g7685356e5c_0_165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3" name="Google Shape;6863;g7685356e5c_0_165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4" name="Google Shape;6864;g7685356e5c_0_165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5" name="Google Shape;6865;g7685356e5c_0_165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66" name="Google Shape;6866;g7685356e5c_0_165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867" name="Google Shape;6867;g7685356e5c_0_165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8" name="Google Shape;6868;g7685356e5c_0_165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9" name="Google Shape;6869;g7685356e5c_0_165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0" name="Google Shape;6870;g7685356e5c_0_165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71" name="Google Shape;6871;g7685356e5c_0_165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872" name="Google Shape;6872;g7685356e5c_0_165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3" name="Google Shape;6873;g7685356e5c_0_165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4" name="Google Shape;6874;g7685356e5c_0_165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5" name="Google Shape;6875;g7685356e5c_0_165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876" name="Google Shape;6876;g7685356e5c_0_165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877" name="Google Shape;6877;g7685356e5c_0_165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878" name="Google Shape;6878;g7685356e5c_0_165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9" name="Google Shape;6879;g7685356e5c_0_165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0" name="Google Shape;6880;g7685356e5c_0_165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1" name="Google Shape;6881;g7685356e5c_0_165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82" name="Google Shape;6882;g7685356e5c_0_165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883" name="Google Shape;6883;g7685356e5c_0_165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4" name="Google Shape;6884;g7685356e5c_0_165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5" name="Google Shape;6885;g7685356e5c_0_165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6" name="Google Shape;6886;g7685356e5c_0_165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87" name="Google Shape;6887;g7685356e5c_0_165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888" name="Google Shape;6888;g7685356e5c_0_165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9" name="Google Shape;6889;g7685356e5c_0_165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0" name="Google Shape;6890;g7685356e5c_0_165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1" name="Google Shape;6891;g7685356e5c_0_165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6892" name="Google Shape;6892;g7685356e5c_0_165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893" name="Google Shape;6893;g7685356e5c_0_165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894" name="Google Shape;6894;g7685356e5c_0_165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895" name="Google Shape;6895;g7685356e5c_0_165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6" name="Google Shape;6896;g7685356e5c_0_165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7" name="Google Shape;6897;g7685356e5c_0_165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8" name="Google Shape;6898;g7685356e5c_0_165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99" name="Google Shape;6899;g7685356e5c_0_165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900" name="Google Shape;6900;g7685356e5c_0_165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1" name="Google Shape;6901;g7685356e5c_0_165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2" name="Google Shape;6902;g7685356e5c_0_165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3" name="Google Shape;6903;g7685356e5c_0_165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904" name="Google Shape;6904;g7685356e5c_0_165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905" name="Google Shape;6905;g7685356e5c_0_165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6" name="Google Shape;6906;g7685356e5c_0_165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7" name="Google Shape;6907;g7685356e5c_0_165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8" name="Google Shape;6908;g7685356e5c_0_165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909" name="Google Shape;6909;g7685356e5c_0_165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910" name="Google Shape;6910;g7685356e5c_0_165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911" name="Google Shape;6911;g7685356e5c_0_165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2" name="Google Shape;6912;g7685356e5c_0_165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3" name="Google Shape;6913;g7685356e5c_0_165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4" name="Google Shape;6914;g7685356e5c_0_165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915" name="Google Shape;6915;g7685356e5c_0_165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916" name="Google Shape;6916;g7685356e5c_0_165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7" name="Google Shape;6917;g7685356e5c_0_165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8" name="Google Shape;6918;g7685356e5c_0_165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9" name="Google Shape;6919;g7685356e5c_0_165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920" name="Google Shape;6920;g7685356e5c_0_165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921" name="Google Shape;6921;g7685356e5c_0_165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22" name="Google Shape;6922;g7685356e5c_0_165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23" name="Google Shape;6923;g7685356e5c_0_165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24" name="Google Shape;6924;g7685356e5c_0_165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6925" name="Google Shape;6925;g7685356e5c_0_165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6" name="Google Shape;6926;g7685356e5c_0_165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7" name="Google Shape;6927;g7685356e5c_0_165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8" name="Google Shape;6928;g7685356e5c_0_165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9" name="Google Shape;6929;g7685356e5c_0_165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30" name="Google Shape;6930;g7685356e5c_0_1650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6931" name="Google Shape;6931;g7685356e5c_0_165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932" name="Google Shape;6932;g7685356e5c_0_165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6933" name="Google Shape;6933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934" name="Google Shape;6934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5" name="Google Shape;6935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6" name="Google Shape;6936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7" name="Google Shape;6937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8" name="Google Shape;6938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9" name="Google Shape;6939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0" name="Google Shape;6940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1" name="Google Shape;6941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2" name="Google Shape;6942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3" name="Google Shape;6943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44" name="Google Shape;6944;g7685356e5c_0_165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6945" name="Google Shape;6945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946" name="Google Shape;6946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7" name="Google Shape;6947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8" name="Google Shape;6948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9" name="Google Shape;6949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0" name="Google Shape;6950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1" name="Google Shape;6951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2" name="Google Shape;6952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3" name="Google Shape;6953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4" name="Google Shape;6954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5" name="Google Shape;6955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56" name="Google Shape;6956;g7685356e5c_0_165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6957" name="Google Shape;6957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958" name="Google Shape;6958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9" name="Google Shape;6959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0" name="Google Shape;6960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1" name="Google Shape;6961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2" name="Google Shape;6962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3" name="Google Shape;6963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4" name="Google Shape;6964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5" name="Google Shape;6965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6" name="Google Shape;6966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7" name="Google Shape;6967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68" name="Google Shape;6968;g7685356e5c_0_165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6969" name="Google Shape;6969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970" name="Google Shape;6970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1" name="Google Shape;6971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2" name="Google Shape;6972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3" name="Google Shape;6973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4" name="Google Shape;6974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5" name="Google Shape;6975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6" name="Google Shape;6976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7" name="Google Shape;6977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8" name="Google Shape;6978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9" name="Google Shape;6979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80" name="Google Shape;6980;g7685356e5c_0_165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6981" name="Google Shape;6981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982" name="Google Shape;6982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3" name="Google Shape;6983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4" name="Google Shape;6984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5" name="Google Shape;6985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6" name="Google Shape;6986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7" name="Google Shape;6987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8" name="Google Shape;6988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9" name="Google Shape;6989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0" name="Google Shape;6990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1" name="Google Shape;6991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92" name="Google Shape;6992;g7685356e5c_0_165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6993" name="Google Shape;6993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994" name="Google Shape;6994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5" name="Google Shape;6995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6" name="Google Shape;6996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7" name="Google Shape;6997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8" name="Google Shape;6998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9" name="Google Shape;6999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0" name="Google Shape;7000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1" name="Google Shape;7001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2" name="Google Shape;7002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3" name="Google Shape;7003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004" name="Google Shape;7004;g7685356e5c_0_165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7005" name="Google Shape;7005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006" name="Google Shape;7006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7" name="Google Shape;7007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8" name="Google Shape;7008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9" name="Google Shape;7009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0" name="Google Shape;7010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1" name="Google Shape;7011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2" name="Google Shape;7012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3" name="Google Shape;7013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4" name="Google Shape;7014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5" name="Google Shape;7015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016" name="Google Shape;7016;g7685356e5c_0_165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7017" name="Google Shape;7017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018" name="Google Shape;7018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9" name="Google Shape;7019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0" name="Google Shape;7020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1" name="Google Shape;7021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2" name="Google Shape;7022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3" name="Google Shape;7023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4" name="Google Shape;7024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5" name="Google Shape;7025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6" name="Google Shape;7026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7" name="Google Shape;7027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028" name="Google Shape;7028;g7685356e5c_0_165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7029" name="Google Shape;7029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030" name="Google Shape;7030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1" name="Google Shape;7031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2" name="Google Shape;7032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3" name="Google Shape;7033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4" name="Google Shape;7034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5" name="Google Shape;7035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6" name="Google Shape;7036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7" name="Google Shape;7037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8" name="Google Shape;7038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9" name="Google Shape;7039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040" name="Google Shape;7040;g7685356e5c_0_165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7041" name="Google Shape;7041;g7685356e5c_0_16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2" name="Google Shape;7042;g7685356e5c_0_16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3" name="Google Shape;7043;g7685356e5c_0_16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44" name="Google Shape;7044;g7685356e5c_0_165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5" name="Google Shape;7045;g7685356e5c_0_165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6" name="Google Shape;7046;g7685356e5c_0_165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47" name="Google Shape;7047;g7685356e5c_0_165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48" name="Google Shape;7048;g7685356e5c_0_1650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7049" name="Google Shape;7049;g7685356e5c_0_1650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7050" name="Google Shape;7050;g7685356e5c_0_1650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7051" name="Google Shape;7051;g7685356e5c_0_1650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052" name="Google Shape;7052;g7685356e5c_0_1650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053" name="Google Shape;7053;g7685356e5c_0_165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54" name="Google Shape;7054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55" name="Google Shape;7055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056" name="Google Shape;7056;g7685356e5c_0_165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57" name="Google Shape;7057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58" name="Google Shape;7058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059" name="Google Shape;7059;g7685356e5c_0_165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60" name="Google Shape;7060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61" name="Google Shape;7061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062" name="Google Shape;7062;g7685356e5c_0_165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63" name="Google Shape;7063;g7685356e5c_0_165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7064" name="Google Shape;7064;g7685356e5c_0_165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5" name="Google Shape;7065;g7685356e5c_0_165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6" name="Google Shape;7066;g7685356e5c_0_165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7" name="Google Shape;7067;g7685356e5c_0_165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8" name="Google Shape;7068;g7685356e5c_0_165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9" name="Google Shape;7069;g7685356e5c_0_165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70" name="Google Shape;7070;g7685356e5c_0_165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71" name="Google Shape;7071;g7685356e5c_0_165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72" name="Google Shape;7072;g7685356e5c_0_165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073" name="Google Shape;7073;g7685356e5c_0_1650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074" name="Google Shape;7074;g7685356e5c_0_165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75" name="Google Shape;7075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76" name="Google Shape;7076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077" name="Google Shape;7077;g7685356e5c_0_165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78" name="Google Shape;7078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79" name="Google Shape;7079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080" name="Google Shape;7080;g7685356e5c_0_165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81" name="Google Shape;7081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82" name="Google Shape;7082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083" name="Google Shape;7083;g7685356e5c_0_165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84" name="Google Shape;7084;g7685356e5c_0_165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7085" name="Google Shape;7085;g7685356e5c_0_1650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086" name="Google Shape;7086;g7685356e5c_0_165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7" name="Google Shape;7087;g7685356e5c_0_165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8" name="Google Shape;7088;g7685356e5c_0_165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9" name="Google Shape;7089;g7685356e5c_0_165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90" name="Google Shape;7090;g7685356e5c_0_165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91" name="Google Shape;7091;g7685356e5c_0_165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092" name="Google Shape;7092;g7685356e5c_0_165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3" name="Google Shape;7093;g7685356e5c_0_165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4" name="Google Shape;7094;g7685356e5c_0_165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5" name="Google Shape;7095;g7685356e5c_0_165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96" name="Google Shape;7096;g7685356e5c_0_165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7" name="Google Shape;7097;g7685356e5c_0_165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8" name="Google Shape;7098;g7685356e5c_0_165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9" name="Google Shape;7099;g7685356e5c_0_1650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0" name="Google Shape;7100;g7685356e5c_0_1650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1" name="Google Shape;7101;g7685356e5c_0_1650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2" name="Google Shape;7102;g7685356e5c_0_1650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b="1" lang="de-DE" sz="1800">
                <a:solidFill>
                  <a:srgbClr val="FF0000"/>
                </a:solidFill>
              </a:rPr>
              <a:t>ldrb R0,[R2,2]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7103" name="Google Shape;7103;g7685356e5c_0_1650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fmla="val 43140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tabelle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7104" name="Google Shape;7104;g7685356e5c_0_1650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fmla="val -27822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7105" name="Google Shape;7105;g7685356e5c_0_1650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106" name="Google Shape;7106;g7685356e5c_0_1650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107" name="Google Shape;7107;g7685356e5c_0_1650"/>
          <p:cNvCxnSpPr>
            <a:endCxn id="7105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108" name="Google Shape;7108;g7685356e5c_0_1650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+2=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7109" name="Google Shape;7109;g7685356e5c_0_1650"/>
          <p:cNvSpPr/>
          <p:nvPr/>
        </p:nvSpPr>
        <p:spPr>
          <a:xfrm rot="-3756361">
            <a:off x="3344201" y="3107255"/>
            <a:ext cx="1289049" cy="351679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110" name="Google Shape;7110;g7685356e5c_0_1650"/>
          <p:cNvCxnSpPr>
            <a:stCxn id="7109" idx="4"/>
            <a:endCxn id="7041" idx="0"/>
          </p:cNvCxnSpPr>
          <p:nvPr/>
        </p:nvCxnSpPr>
        <p:spPr>
          <a:xfrm>
            <a:off x="4144876" y="3363945"/>
            <a:ext cx="28500" cy="5532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7111" name="Google Shape;7111;g7685356e5c_0_16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44870" y="230697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15" name="Shape 7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" name="Google Shape;7116;g7685356e5c_0_1910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17" name="Google Shape;7117;g7685356e5c_0_191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7118" name="Google Shape;7118;g7685356e5c_0_191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7119" name="Google Shape;7119;g7685356e5c_0_191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120" name="Google Shape;7120;g7685356e5c_0_191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121" name="Google Shape;7121;g7685356e5c_0_191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122" name="Google Shape;7122;g7685356e5c_0_191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3" name="Google Shape;7123;g7685356e5c_0_191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4" name="Google Shape;7124;g7685356e5c_0_191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5" name="Google Shape;7125;g7685356e5c_0_191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26" name="Google Shape;7126;g7685356e5c_0_191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127" name="Google Shape;7127;g7685356e5c_0_191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8" name="Google Shape;7128;g7685356e5c_0_191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9" name="Google Shape;7129;g7685356e5c_0_191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0" name="Google Shape;7130;g7685356e5c_0_191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31" name="Google Shape;7131;g7685356e5c_0_191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132" name="Google Shape;7132;g7685356e5c_0_191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3" name="Google Shape;7133;g7685356e5c_0_191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4" name="Google Shape;7134;g7685356e5c_0_191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5" name="Google Shape;7135;g7685356e5c_0_191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136" name="Google Shape;7136;g7685356e5c_0_191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137" name="Google Shape;7137;g7685356e5c_0_191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138" name="Google Shape;7138;g7685356e5c_0_191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9" name="Google Shape;7139;g7685356e5c_0_191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0" name="Google Shape;7140;g7685356e5c_0_191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1" name="Google Shape;7141;g7685356e5c_0_191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42" name="Google Shape;7142;g7685356e5c_0_191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143" name="Google Shape;7143;g7685356e5c_0_191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4" name="Google Shape;7144;g7685356e5c_0_191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5" name="Google Shape;7145;g7685356e5c_0_191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6" name="Google Shape;7146;g7685356e5c_0_191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47" name="Google Shape;7147;g7685356e5c_0_191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148" name="Google Shape;7148;g7685356e5c_0_191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9" name="Google Shape;7149;g7685356e5c_0_191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0" name="Google Shape;7150;g7685356e5c_0_191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1" name="Google Shape;7151;g7685356e5c_0_191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7152" name="Google Shape;7152;g7685356e5c_0_191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153" name="Google Shape;7153;g7685356e5c_0_191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154" name="Google Shape;7154;g7685356e5c_0_191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155" name="Google Shape;7155;g7685356e5c_0_191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6" name="Google Shape;7156;g7685356e5c_0_191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7" name="Google Shape;7157;g7685356e5c_0_191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8" name="Google Shape;7158;g7685356e5c_0_191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59" name="Google Shape;7159;g7685356e5c_0_191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160" name="Google Shape;7160;g7685356e5c_0_191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1" name="Google Shape;7161;g7685356e5c_0_191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2" name="Google Shape;7162;g7685356e5c_0_191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3" name="Google Shape;7163;g7685356e5c_0_191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64" name="Google Shape;7164;g7685356e5c_0_191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165" name="Google Shape;7165;g7685356e5c_0_191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6" name="Google Shape;7166;g7685356e5c_0_191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7" name="Google Shape;7167;g7685356e5c_0_191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8" name="Google Shape;7168;g7685356e5c_0_191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169" name="Google Shape;7169;g7685356e5c_0_191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170" name="Google Shape;7170;g7685356e5c_0_191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171" name="Google Shape;7171;g7685356e5c_0_191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2" name="Google Shape;7172;g7685356e5c_0_191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3" name="Google Shape;7173;g7685356e5c_0_191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4" name="Google Shape;7174;g7685356e5c_0_191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75" name="Google Shape;7175;g7685356e5c_0_191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176" name="Google Shape;7176;g7685356e5c_0_191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7" name="Google Shape;7177;g7685356e5c_0_191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8" name="Google Shape;7178;g7685356e5c_0_191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9" name="Google Shape;7179;g7685356e5c_0_191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80" name="Google Shape;7180;g7685356e5c_0_191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181" name="Google Shape;7181;g7685356e5c_0_191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82" name="Google Shape;7182;g7685356e5c_0_191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83" name="Google Shape;7183;g7685356e5c_0_191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84" name="Google Shape;7184;g7685356e5c_0_191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7185" name="Google Shape;7185;g7685356e5c_0_191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6" name="Google Shape;7186;g7685356e5c_0_191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7" name="Google Shape;7187;g7685356e5c_0_191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8" name="Google Shape;7188;g7685356e5c_0_191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9" name="Google Shape;7189;g7685356e5c_0_191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90" name="Google Shape;7190;g7685356e5c_0_1910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7191" name="Google Shape;7191;g7685356e5c_0_191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192" name="Google Shape;7192;g7685356e5c_0_191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7193" name="Google Shape;7193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194" name="Google Shape;7194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5" name="Google Shape;7195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6" name="Google Shape;7196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7" name="Google Shape;7197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8" name="Google Shape;7198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9" name="Google Shape;7199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0" name="Google Shape;7200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1" name="Google Shape;7201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2" name="Google Shape;7202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3" name="Google Shape;7203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04" name="Google Shape;7204;g7685356e5c_0_191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7205" name="Google Shape;7205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206" name="Google Shape;7206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7" name="Google Shape;7207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8" name="Google Shape;7208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9" name="Google Shape;7209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0" name="Google Shape;7210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1" name="Google Shape;7211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2" name="Google Shape;7212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3" name="Google Shape;7213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4" name="Google Shape;7214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5" name="Google Shape;7215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16" name="Google Shape;7216;g7685356e5c_0_191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7217" name="Google Shape;7217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218" name="Google Shape;7218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9" name="Google Shape;7219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0" name="Google Shape;7220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1" name="Google Shape;7221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2" name="Google Shape;7222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3" name="Google Shape;7223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4" name="Google Shape;7224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5" name="Google Shape;7225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6" name="Google Shape;7226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7" name="Google Shape;7227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28" name="Google Shape;7228;g7685356e5c_0_191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7229" name="Google Shape;7229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230" name="Google Shape;7230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1" name="Google Shape;7231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2" name="Google Shape;7232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3" name="Google Shape;7233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4" name="Google Shape;7234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5" name="Google Shape;7235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6" name="Google Shape;7236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7" name="Google Shape;7237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8" name="Google Shape;7238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9" name="Google Shape;7239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40" name="Google Shape;7240;g7685356e5c_0_191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7241" name="Google Shape;7241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242" name="Google Shape;7242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3" name="Google Shape;7243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4" name="Google Shape;7244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5" name="Google Shape;7245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6" name="Google Shape;7246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7" name="Google Shape;7247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8" name="Google Shape;7248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9" name="Google Shape;7249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0" name="Google Shape;7250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1" name="Google Shape;7251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52" name="Google Shape;7252;g7685356e5c_0_191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7253" name="Google Shape;7253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254" name="Google Shape;7254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5" name="Google Shape;7255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6" name="Google Shape;7256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7" name="Google Shape;7257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8" name="Google Shape;7258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9" name="Google Shape;7259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0" name="Google Shape;7260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1" name="Google Shape;7261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2" name="Google Shape;7262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3" name="Google Shape;7263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64" name="Google Shape;7264;g7685356e5c_0_191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7265" name="Google Shape;7265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266" name="Google Shape;7266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7" name="Google Shape;7267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8" name="Google Shape;7268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9" name="Google Shape;7269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0" name="Google Shape;7270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1" name="Google Shape;7271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2" name="Google Shape;7272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3" name="Google Shape;7273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4" name="Google Shape;7274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5" name="Google Shape;7275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76" name="Google Shape;7276;g7685356e5c_0_191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7277" name="Google Shape;7277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278" name="Google Shape;7278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9" name="Google Shape;7279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0" name="Google Shape;7280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1" name="Google Shape;7281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2" name="Google Shape;7282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3" name="Google Shape;7283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4" name="Google Shape;7284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5" name="Google Shape;7285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6" name="Google Shape;7286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7" name="Google Shape;7287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88" name="Google Shape;7288;g7685356e5c_0_191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7289" name="Google Shape;7289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290" name="Google Shape;7290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1" name="Google Shape;7291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2" name="Google Shape;7292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3" name="Google Shape;7293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4" name="Google Shape;7294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5" name="Google Shape;7295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6" name="Google Shape;7296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7" name="Google Shape;7297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8" name="Google Shape;7298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9" name="Google Shape;7299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300" name="Google Shape;7300;g7685356e5c_0_191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7301" name="Google Shape;7301;g7685356e5c_0_191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02" name="Google Shape;7302;g7685356e5c_0_191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03" name="Google Shape;7303;g7685356e5c_0_191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304" name="Google Shape;7304;g7685356e5c_0_191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5" name="Google Shape;7305;g7685356e5c_0_191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6" name="Google Shape;7306;g7685356e5c_0_191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07" name="Google Shape;7307;g7685356e5c_0_191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08" name="Google Shape;7308;g7685356e5c_0_1910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7309" name="Google Shape;7309;g7685356e5c_0_1910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7310" name="Google Shape;7310;g7685356e5c_0_1910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7311" name="Google Shape;7311;g7685356e5c_0_1910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312" name="Google Shape;7312;g7685356e5c_0_1910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313" name="Google Shape;7313;g7685356e5c_0_191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14" name="Google Shape;7314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15" name="Google Shape;7315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16" name="Google Shape;7316;g7685356e5c_0_191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17" name="Google Shape;7317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18" name="Google Shape;7318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19" name="Google Shape;7319;g7685356e5c_0_191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20" name="Google Shape;7320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21" name="Google Shape;7321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322" name="Google Shape;7322;g7685356e5c_0_191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23" name="Google Shape;7323;g7685356e5c_0_191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7324" name="Google Shape;7324;g7685356e5c_0_191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5" name="Google Shape;7325;g7685356e5c_0_191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6" name="Google Shape;7326;g7685356e5c_0_191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7" name="Google Shape;7327;g7685356e5c_0_191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8" name="Google Shape;7328;g7685356e5c_0_191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9" name="Google Shape;7329;g7685356e5c_0_191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30" name="Google Shape;7330;g7685356e5c_0_191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31" name="Google Shape;7331;g7685356e5c_0_191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32" name="Google Shape;7332;g7685356e5c_0_191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333" name="Google Shape;7333;g7685356e5c_0_1910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334" name="Google Shape;7334;g7685356e5c_0_191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35" name="Google Shape;7335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36" name="Google Shape;7336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37" name="Google Shape;7337;g7685356e5c_0_191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38" name="Google Shape;7338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39" name="Google Shape;7339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40" name="Google Shape;7340;g7685356e5c_0_191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41" name="Google Shape;7341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42" name="Google Shape;7342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343" name="Google Shape;7343;g7685356e5c_0_191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44" name="Google Shape;7344;g7685356e5c_0_191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7345" name="Google Shape;7345;g7685356e5c_0_1910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346" name="Google Shape;7346;g7685356e5c_0_191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47" name="Google Shape;7347;g7685356e5c_0_191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48" name="Google Shape;7348;g7685356e5c_0_191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49" name="Google Shape;7349;g7685356e5c_0_191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50" name="Google Shape;7350;g7685356e5c_0_191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51" name="Google Shape;7351;g7685356e5c_0_191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52" name="Google Shape;7352;g7685356e5c_0_191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3" name="Google Shape;7353;g7685356e5c_0_191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4" name="Google Shape;7354;g7685356e5c_0_191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5" name="Google Shape;7355;g7685356e5c_0_191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56" name="Google Shape;7356;g7685356e5c_0_191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7" name="Google Shape;7357;g7685356e5c_0_191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8" name="Google Shape;7358;g7685356e5c_0_191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9" name="Google Shape;7359;g7685356e5c_0_1910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0" name="Google Shape;7360;g7685356e5c_0_1910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1" name="Google Shape;7361;g7685356e5c_0_1910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2" name="Google Shape;7362;g7685356e5c_0_1910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b="1" lang="de-DE" sz="1800">
                <a:solidFill>
                  <a:srgbClr val="FF0000"/>
                </a:solidFill>
              </a:rPr>
              <a:t>ldrb R0,[R2,2]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7363" name="Google Shape;7363;g7685356e5c_0_1910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fmla="val 43140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tabelle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7364" name="Google Shape;7364;g7685356e5c_0_1910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fmla="val -27822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7365" name="Google Shape;7365;g7685356e5c_0_1910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366" name="Google Shape;7366;g7685356e5c_0_1910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67" name="Google Shape;7367;g7685356e5c_0_1910"/>
          <p:cNvCxnSpPr>
            <a:endCxn id="7365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368" name="Google Shape;7368;g7685356e5c_0_1910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+2=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7369" name="Google Shape;7369;g7685356e5c_0_1910"/>
          <p:cNvSpPr/>
          <p:nvPr/>
        </p:nvSpPr>
        <p:spPr>
          <a:xfrm rot="-3091782">
            <a:off x="3764469" y="3905990"/>
            <a:ext cx="1289003" cy="351674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370" name="Google Shape;7370;g7685356e5c_0_1910"/>
          <p:cNvCxnSpPr>
            <a:stCxn id="7365" idx="3"/>
            <a:endCxn id="7301" idx="0"/>
          </p:cNvCxnSpPr>
          <p:nvPr/>
        </p:nvCxnSpPr>
        <p:spPr>
          <a:xfrm>
            <a:off x="2860800" y="2756750"/>
            <a:ext cx="1312500" cy="11604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371" name="Google Shape;7371;g7685356e5c_0_1910"/>
          <p:cNvSpPr/>
          <p:nvPr/>
        </p:nvSpPr>
        <p:spPr>
          <a:xfrm>
            <a:off x="5672675" y="2630000"/>
            <a:ext cx="2342100" cy="871800"/>
          </a:xfrm>
          <a:prstGeom prst="wedgeRoundRectCallout">
            <a:avLst>
              <a:gd fmla="val -62067" name="adj1"/>
              <a:gd fmla="val 3356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Zahl 0b0100 wurde aus tabelle[2] nach R0 transportiert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7372" name="Google Shape;7372;g7685356e5c_0_19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7670" y="3363947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76" name="Shape 7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7" name="Google Shape;7377;g7685356e5c_0_2171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78" name="Google Shape;7378;g7685356e5c_0_2171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7379" name="Google Shape;7379;g7685356e5c_0_2171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7380" name="Google Shape;7380;g7685356e5c_0_2171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381" name="Google Shape;7381;g7685356e5c_0_217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382" name="Google Shape;7382;g7685356e5c_0_217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383" name="Google Shape;7383;g7685356e5c_0_217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84" name="Google Shape;7384;g7685356e5c_0_217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85" name="Google Shape;7385;g7685356e5c_0_217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86" name="Google Shape;7386;g7685356e5c_0_217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87" name="Google Shape;7387;g7685356e5c_0_217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388" name="Google Shape;7388;g7685356e5c_0_217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89" name="Google Shape;7389;g7685356e5c_0_217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0" name="Google Shape;7390;g7685356e5c_0_217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1" name="Google Shape;7391;g7685356e5c_0_217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92" name="Google Shape;7392;g7685356e5c_0_217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393" name="Google Shape;7393;g7685356e5c_0_217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4" name="Google Shape;7394;g7685356e5c_0_217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5" name="Google Shape;7395;g7685356e5c_0_217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6" name="Google Shape;7396;g7685356e5c_0_217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397" name="Google Shape;7397;g7685356e5c_0_217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398" name="Google Shape;7398;g7685356e5c_0_217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399" name="Google Shape;7399;g7685356e5c_0_217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0" name="Google Shape;7400;g7685356e5c_0_217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1" name="Google Shape;7401;g7685356e5c_0_217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2" name="Google Shape;7402;g7685356e5c_0_217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03" name="Google Shape;7403;g7685356e5c_0_217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404" name="Google Shape;7404;g7685356e5c_0_217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5" name="Google Shape;7405;g7685356e5c_0_217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6" name="Google Shape;7406;g7685356e5c_0_217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7" name="Google Shape;7407;g7685356e5c_0_217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08" name="Google Shape;7408;g7685356e5c_0_217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409" name="Google Shape;7409;g7685356e5c_0_217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0" name="Google Shape;7410;g7685356e5c_0_217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1" name="Google Shape;7411;g7685356e5c_0_217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2" name="Google Shape;7412;g7685356e5c_0_217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7413" name="Google Shape;7413;g7685356e5c_0_2171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414" name="Google Shape;7414;g7685356e5c_0_217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415" name="Google Shape;7415;g7685356e5c_0_217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416" name="Google Shape;7416;g7685356e5c_0_217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7" name="Google Shape;7417;g7685356e5c_0_217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8" name="Google Shape;7418;g7685356e5c_0_217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9" name="Google Shape;7419;g7685356e5c_0_217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20" name="Google Shape;7420;g7685356e5c_0_217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421" name="Google Shape;7421;g7685356e5c_0_217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2" name="Google Shape;7422;g7685356e5c_0_217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3" name="Google Shape;7423;g7685356e5c_0_217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4" name="Google Shape;7424;g7685356e5c_0_217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25" name="Google Shape;7425;g7685356e5c_0_217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426" name="Google Shape;7426;g7685356e5c_0_217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7" name="Google Shape;7427;g7685356e5c_0_217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8" name="Google Shape;7428;g7685356e5c_0_217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9" name="Google Shape;7429;g7685356e5c_0_217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430" name="Google Shape;7430;g7685356e5c_0_217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431" name="Google Shape;7431;g7685356e5c_0_217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432" name="Google Shape;7432;g7685356e5c_0_217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3" name="Google Shape;7433;g7685356e5c_0_217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4" name="Google Shape;7434;g7685356e5c_0_217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5" name="Google Shape;7435;g7685356e5c_0_217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36" name="Google Shape;7436;g7685356e5c_0_217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437" name="Google Shape;7437;g7685356e5c_0_217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8" name="Google Shape;7438;g7685356e5c_0_217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9" name="Google Shape;7439;g7685356e5c_0_217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40" name="Google Shape;7440;g7685356e5c_0_217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41" name="Google Shape;7441;g7685356e5c_0_217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442" name="Google Shape;7442;g7685356e5c_0_217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43" name="Google Shape;7443;g7685356e5c_0_217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44" name="Google Shape;7444;g7685356e5c_0_217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45" name="Google Shape;7445;g7685356e5c_0_217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7446" name="Google Shape;7446;g7685356e5c_0_2171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7" name="Google Shape;7447;g7685356e5c_0_2171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8" name="Google Shape;7448;g7685356e5c_0_2171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9" name="Google Shape;7449;g7685356e5c_0_2171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0" name="Google Shape;7450;g7685356e5c_0_2171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51" name="Google Shape;7451;g7685356e5c_0_2171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7452" name="Google Shape;7452;g7685356e5c_0_2171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453" name="Google Shape;7453;g7685356e5c_0_2171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7454" name="Google Shape;7454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455" name="Google Shape;7455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6" name="Google Shape;7456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7" name="Google Shape;7457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8" name="Google Shape;7458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9" name="Google Shape;7459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0" name="Google Shape;7460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1" name="Google Shape;7461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2" name="Google Shape;7462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3" name="Google Shape;7463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4" name="Google Shape;7464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65" name="Google Shape;7465;g7685356e5c_0_2171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7466" name="Google Shape;7466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467" name="Google Shape;7467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8" name="Google Shape;7468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9" name="Google Shape;7469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0" name="Google Shape;7470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1" name="Google Shape;7471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2" name="Google Shape;7472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3" name="Google Shape;7473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4" name="Google Shape;7474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5" name="Google Shape;7475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6" name="Google Shape;7476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77" name="Google Shape;7477;g7685356e5c_0_2171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7478" name="Google Shape;7478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479" name="Google Shape;7479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0" name="Google Shape;7480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1" name="Google Shape;7481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2" name="Google Shape;7482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3" name="Google Shape;7483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4" name="Google Shape;7484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5" name="Google Shape;7485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6" name="Google Shape;7486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7" name="Google Shape;7487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8" name="Google Shape;7488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89" name="Google Shape;7489;g7685356e5c_0_2171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7490" name="Google Shape;7490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491" name="Google Shape;7491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2" name="Google Shape;7492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3" name="Google Shape;7493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4" name="Google Shape;7494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5" name="Google Shape;7495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6" name="Google Shape;7496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7" name="Google Shape;7497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8" name="Google Shape;7498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9" name="Google Shape;7499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0" name="Google Shape;7500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01" name="Google Shape;7501;g7685356e5c_0_2171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7502" name="Google Shape;7502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503" name="Google Shape;7503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4" name="Google Shape;7504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5" name="Google Shape;7505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6" name="Google Shape;7506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7" name="Google Shape;7507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8" name="Google Shape;7508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9" name="Google Shape;7509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0" name="Google Shape;7510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1" name="Google Shape;7511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2" name="Google Shape;7512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13" name="Google Shape;7513;g7685356e5c_0_2171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7514" name="Google Shape;7514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515" name="Google Shape;7515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6" name="Google Shape;7516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7" name="Google Shape;7517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8" name="Google Shape;7518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9" name="Google Shape;7519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0" name="Google Shape;7520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1" name="Google Shape;7521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2" name="Google Shape;7522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3" name="Google Shape;7523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4" name="Google Shape;7524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25" name="Google Shape;7525;g7685356e5c_0_2171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7526" name="Google Shape;7526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527" name="Google Shape;7527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8" name="Google Shape;7528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9" name="Google Shape;7529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0" name="Google Shape;7530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1" name="Google Shape;7531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2" name="Google Shape;7532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3" name="Google Shape;7533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4" name="Google Shape;7534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5" name="Google Shape;7535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6" name="Google Shape;7536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37" name="Google Shape;7537;g7685356e5c_0_2171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7538" name="Google Shape;7538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539" name="Google Shape;7539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0" name="Google Shape;7540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1" name="Google Shape;7541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2" name="Google Shape;7542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3" name="Google Shape;7543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4" name="Google Shape;7544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5" name="Google Shape;7545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6" name="Google Shape;7546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7" name="Google Shape;7547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8" name="Google Shape;7548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49" name="Google Shape;7549;g7685356e5c_0_2171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7550" name="Google Shape;7550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551" name="Google Shape;7551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2" name="Google Shape;7552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3" name="Google Shape;7553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4" name="Google Shape;7554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5" name="Google Shape;7555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6" name="Google Shape;7556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7" name="Google Shape;7557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8" name="Google Shape;7558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9" name="Google Shape;7559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60" name="Google Shape;7560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561" name="Google Shape;7561;g7685356e5c_0_2171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7562" name="Google Shape;7562;g7685356e5c_0_217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63" name="Google Shape;7563;g7685356e5c_0_217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64" name="Google Shape;7564;g7685356e5c_0_217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65" name="Google Shape;7565;g7685356e5c_0_2171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66" name="Google Shape;7566;g7685356e5c_0_2171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67" name="Google Shape;7567;g7685356e5c_0_2171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68" name="Google Shape;7568;g7685356e5c_0_2171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569" name="Google Shape;7569;g7685356e5c_0_2171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7570" name="Google Shape;7570;g7685356e5c_0_2171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7571" name="Google Shape;7571;g7685356e5c_0_2171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7572" name="Google Shape;7572;g7685356e5c_0_2171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573" name="Google Shape;7573;g7685356e5c_0_2171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574" name="Google Shape;7574;g7685356e5c_0_217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75" name="Google Shape;7575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576" name="Google Shape;7576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577" name="Google Shape;7577;g7685356e5c_0_217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78" name="Google Shape;7578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579" name="Google Shape;7579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580" name="Google Shape;7580;g7685356e5c_0_217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81" name="Google Shape;7581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582" name="Google Shape;7582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583" name="Google Shape;7583;g7685356e5c_0_217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84" name="Google Shape;7584;g7685356e5c_0_217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7585" name="Google Shape;7585;g7685356e5c_0_2171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6" name="Google Shape;7586;g7685356e5c_0_2171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7" name="Google Shape;7587;g7685356e5c_0_2171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8" name="Google Shape;7588;g7685356e5c_0_2171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9" name="Google Shape;7589;g7685356e5c_0_2171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0" name="Google Shape;7590;g7685356e5c_0_2171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1" name="Google Shape;7591;g7685356e5c_0_2171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2" name="Google Shape;7592;g7685356e5c_0_2171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3" name="Google Shape;7593;g7685356e5c_0_2171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594" name="Google Shape;7594;g7685356e5c_0_2171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595" name="Google Shape;7595;g7685356e5c_0_217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96" name="Google Shape;7596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597" name="Google Shape;7597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598" name="Google Shape;7598;g7685356e5c_0_217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99" name="Google Shape;7599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00" name="Google Shape;7600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01" name="Google Shape;7601;g7685356e5c_0_217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602" name="Google Shape;7602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03" name="Google Shape;7603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604" name="Google Shape;7604;g7685356e5c_0_217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05" name="Google Shape;7605;g7685356e5c_0_217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7606" name="Google Shape;7606;g7685356e5c_0_2171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607" name="Google Shape;7607;g7685356e5c_0_2171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08" name="Google Shape;7608;g7685356e5c_0_2171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09" name="Google Shape;7609;g7685356e5c_0_2171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10" name="Google Shape;7610;g7685356e5c_0_2171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11" name="Google Shape;7611;g7685356e5c_0_2171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12" name="Google Shape;7612;g7685356e5c_0_2171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613" name="Google Shape;7613;g7685356e5c_0_2171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4" name="Google Shape;7614;g7685356e5c_0_2171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5" name="Google Shape;7615;g7685356e5c_0_2171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6" name="Google Shape;7616;g7685356e5c_0_2171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17" name="Google Shape;7617;g7685356e5c_0_2171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8" name="Google Shape;7618;g7685356e5c_0_2171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9" name="Google Shape;7619;g7685356e5c_0_2171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0" name="Google Shape;7620;g7685356e5c_0_2171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1" name="Google Shape;7621;g7685356e5c_0_2171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2" name="Google Shape;7622;g7685356e5c_0_2171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3" name="Google Shape;7623;g7685356e5c_0_2171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b="1" lang="de-DE" sz="1800">
                <a:solidFill>
                  <a:srgbClr val="FF0000"/>
                </a:solidFill>
              </a:rPr>
              <a:t>ldrb R0,[R2,2]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7624" name="Google Shape;7624;g7685356e5c_0_2171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fmla="val 43140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tabelle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7625" name="Google Shape;7625;g7685356e5c_0_2171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fmla="val -27822" name="adj1"/>
              <a:gd fmla="val 83629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7626" name="Google Shape;7626;g7685356e5c_0_2171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627" name="Google Shape;7627;g7685356e5c_0_2171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628" name="Google Shape;7628;g7685356e5c_0_2171"/>
          <p:cNvCxnSpPr>
            <a:endCxn id="7626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629" name="Google Shape;7629;g7685356e5c_0_2171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+2=</a:t>
            </a:r>
            <a:endParaRPr b="1" sz="1800">
              <a:solidFill>
                <a:srgbClr val="FF0000"/>
              </a:solidFill>
            </a:endParaRPr>
          </a:p>
        </p:txBody>
      </p:sp>
      <p:sp>
        <p:nvSpPr>
          <p:cNvPr id="7630" name="Google Shape;7630;g7685356e5c_0_2171"/>
          <p:cNvSpPr/>
          <p:nvPr/>
        </p:nvSpPr>
        <p:spPr>
          <a:xfrm rot="-3091782">
            <a:off x="3764469" y="3905990"/>
            <a:ext cx="1289003" cy="351674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631" name="Google Shape;7631;g7685356e5c_0_2171"/>
          <p:cNvCxnSpPr>
            <a:stCxn id="7626" idx="3"/>
            <a:endCxn id="7562" idx="0"/>
          </p:cNvCxnSpPr>
          <p:nvPr/>
        </p:nvCxnSpPr>
        <p:spPr>
          <a:xfrm>
            <a:off x="2860800" y="2756750"/>
            <a:ext cx="1312500" cy="11604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632" name="Google Shape;7632;g7685356e5c_0_2171"/>
          <p:cNvSpPr/>
          <p:nvPr/>
        </p:nvSpPr>
        <p:spPr>
          <a:xfrm>
            <a:off x="5672675" y="2630000"/>
            <a:ext cx="2342100" cy="871800"/>
          </a:xfrm>
          <a:prstGeom prst="wedgeRoundRectCallout">
            <a:avLst>
              <a:gd fmla="val -62067" name="adj1"/>
              <a:gd fmla="val 3356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Zahl 0b0100 wurde aus tabelle[2] nach R0 transportiert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7633" name="Google Shape;7633;g7685356e5c_0_21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7670" y="3363947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37" name="Shape 7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8" name="Google Shape;7638;g7685356e5c_0_2938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39" name="Google Shape;7639;g7685356e5c_0_2938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7640" name="Google Shape;7640;g7685356e5c_0_293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7641" name="Google Shape;7641;g7685356e5c_0_293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642" name="Google Shape;7642;g7685356e5c_0_293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643" name="Google Shape;7643;g7685356e5c_0_293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644" name="Google Shape;7644;g7685356e5c_0_293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45" name="Google Shape;7645;g7685356e5c_0_293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46" name="Google Shape;7646;g7685356e5c_0_293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47" name="Google Shape;7647;g7685356e5c_0_293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48" name="Google Shape;7648;g7685356e5c_0_293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649" name="Google Shape;7649;g7685356e5c_0_293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0" name="Google Shape;7650;g7685356e5c_0_293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1" name="Google Shape;7651;g7685356e5c_0_293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2" name="Google Shape;7652;g7685356e5c_0_293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53" name="Google Shape;7653;g7685356e5c_0_293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654" name="Google Shape;7654;g7685356e5c_0_293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5" name="Google Shape;7655;g7685356e5c_0_293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6" name="Google Shape;7656;g7685356e5c_0_293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7" name="Google Shape;7657;g7685356e5c_0_293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658" name="Google Shape;7658;g7685356e5c_0_293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659" name="Google Shape;7659;g7685356e5c_0_293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660" name="Google Shape;7660;g7685356e5c_0_293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1" name="Google Shape;7661;g7685356e5c_0_293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2" name="Google Shape;7662;g7685356e5c_0_293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3" name="Google Shape;7663;g7685356e5c_0_293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64" name="Google Shape;7664;g7685356e5c_0_293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665" name="Google Shape;7665;g7685356e5c_0_293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6" name="Google Shape;7666;g7685356e5c_0_293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7" name="Google Shape;7667;g7685356e5c_0_293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8" name="Google Shape;7668;g7685356e5c_0_293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69" name="Google Shape;7669;g7685356e5c_0_293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670" name="Google Shape;7670;g7685356e5c_0_293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1" name="Google Shape;7671;g7685356e5c_0_293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2" name="Google Shape;7672;g7685356e5c_0_293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3" name="Google Shape;7673;g7685356e5c_0_293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7674" name="Google Shape;7674;g7685356e5c_0_293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675" name="Google Shape;7675;g7685356e5c_0_293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676" name="Google Shape;7676;g7685356e5c_0_293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677" name="Google Shape;7677;g7685356e5c_0_293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8" name="Google Shape;7678;g7685356e5c_0_293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9" name="Google Shape;7679;g7685356e5c_0_293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0" name="Google Shape;7680;g7685356e5c_0_293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81" name="Google Shape;7681;g7685356e5c_0_293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682" name="Google Shape;7682;g7685356e5c_0_293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3" name="Google Shape;7683;g7685356e5c_0_293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4" name="Google Shape;7684;g7685356e5c_0_293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5" name="Google Shape;7685;g7685356e5c_0_293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86" name="Google Shape;7686;g7685356e5c_0_293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687" name="Google Shape;7687;g7685356e5c_0_293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8" name="Google Shape;7688;g7685356e5c_0_293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9" name="Google Shape;7689;g7685356e5c_0_293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0" name="Google Shape;7690;g7685356e5c_0_293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691" name="Google Shape;7691;g7685356e5c_0_293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692" name="Google Shape;7692;g7685356e5c_0_293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693" name="Google Shape;7693;g7685356e5c_0_293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4" name="Google Shape;7694;g7685356e5c_0_293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5" name="Google Shape;7695;g7685356e5c_0_293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6" name="Google Shape;7696;g7685356e5c_0_293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97" name="Google Shape;7697;g7685356e5c_0_293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698" name="Google Shape;7698;g7685356e5c_0_293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9" name="Google Shape;7699;g7685356e5c_0_293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0" name="Google Shape;7700;g7685356e5c_0_293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1" name="Google Shape;7701;g7685356e5c_0_293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702" name="Google Shape;7702;g7685356e5c_0_293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703" name="Google Shape;7703;g7685356e5c_0_293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4" name="Google Shape;7704;g7685356e5c_0_293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5" name="Google Shape;7705;g7685356e5c_0_293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6" name="Google Shape;7706;g7685356e5c_0_293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7707" name="Google Shape;7707;g7685356e5c_0_293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8" name="Google Shape;7708;g7685356e5c_0_293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9" name="Google Shape;7709;g7685356e5c_0_293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0" name="Google Shape;7710;g7685356e5c_0_293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1" name="Google Shape;7711;g7685356e5c_0_293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12" name="Google Shape;7712;g7685356e5c_0_2938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7713" name="Google Shape;7713;g7685356e5c_0_2938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714" name="Google Shape;7714;g7685356e5c_0_2938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7715" name="Google Shape;7715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716" name="Google Shape;7716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7" name="Google Shape;7717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8" name="Google Shape;7718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9" name="Google Shape;7719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0" name="Google Shape;7720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1" name="Google Shape;7721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2" name="Google Shape;7722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3" name="Google Shape;7723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4" name="Google Shape;7724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5" name="Google Shape;7725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26" name="Google Shape;7726;g7685356e5c_0_2938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7727" name="Google Shape;7727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728" name="Google Shape;7728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9" name="Google Shape;7729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0" name="Google Shape;7730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1" name="Google Shape;7731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2" name="Google Shape;7732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3" name="Google Shape;7733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4" name="Google Shape;7734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5" name="Google Shape;7735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6" name="Google Shape;7736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7" name="Google Shape;7737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38" name="Google Shape;7738;g7685356e5c_0_2938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7739" name="Google Shape;7739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740" name="Google Shape;7740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1" name="Google Shape;7741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2" name="Google Shape;7742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3" name="Google Shape;7743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4" name="Google Shape;7744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5" name="Google Shape;7745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6" name="Google Shape;7746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7" name="Google Shape;7747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8" name="Google Shape;7748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9" name="Google Shape;7749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50" name="Google Shape;7750;g7685356e5c_0_2938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7751" name="Google Shape;7751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752" name="Google Shape;7752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3" name="Google Shape;7753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4" name="Google Shape;7754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5" name="Google Shape;7755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6" name="Google Shape;7756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7" name="Google Shape;7757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8" name="Google Shape;7758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9" name="Google Shape;7759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0" name="Google Shape;7760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1" name="Google Shape;7761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62" name="Google Shape;7762;g7685356e5c_0_2938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7763" name="Google Shape;7763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764" name="Google Shape;7764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5" name="Google Shape;7765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6" name="Google Shape;7766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7" name="Google Shape;7767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8" name="Google Shape;7768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9" name="Google Shape;7769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0" name="Google Shape;7770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1" name="Google Shape;7771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2" name="Google Shape;7772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3" name="Google Shape;7773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74" name="Google Shape;7774;g7685356e5c_0_2938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7775" name="Google Shape;7775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776" name="Google Shape;7776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7" name="Google Shape;7777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8" name="Google Shape;7778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9" name="Google Shape;7779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0" name="Google Shape;7780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1" name="Google Shape;7781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2" name="Google Shape;7782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3" name="Google Shape;7783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4" name="Google Shape;7784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5" name="Google Shape;7785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86" name="Google Shape;7786;g7685356e5c_0_2938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7787" name="Google Shape;7787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788" name="Google Shape;7788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9" name="Google Shape;7789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0" name="Google Shape;7790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1" name="Google Shape;7791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2" name="Google Shape;7792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3" name="Google Shape;7793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4" name="Google Shape;7794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5" name="Google Shape;7795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6" name="Google Shape;7796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7" name="Google Shape;7797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98" name="Google Shape;7798;g7685356e5c_0_2938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7799" name="Google Shape;7799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800" name="Google Shape;7800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1" name="Google Shape;7801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2" name="Google Shape;7802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3" name="Google Shape;7803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4" name="Google Shape;7804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5" name="Google Shape;7805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6" name="Google Shape;7806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7" name="Google Shape;7807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8" name="Google Shape;7808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9" name="Google Shape;7809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810" name="Google Shape;7810;g7685356e5c_0_2938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7811" name="Google Shape;7811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812" name="Google Shape;7812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3" name="Google Shape;7813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4" name="Google Shape;7814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5" name="Google Shape;7815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6" name="Google Shape;7816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7" name="Google Shape;7817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8" name="Google Shape;7818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9" name="Google Shape;7819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20" name="Google Shape;7820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21" name="Google Shape;7821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822" name="Google Shape;7822;g7685356e5c_0_2938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7823" name="Google Shape;7823;g7685356e5c_0_293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24" name="Google Shape;7824;g7685356e5c_0_293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25" name="Google Shape;7825;g7685356e5c_0_293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26" name="Google Shape;7826;g7685356e5c_0_2938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7" name="Google Shape;7827;g7685356e5c_0_2938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8" name="Google Shape;7828;g7685356e5c_0_2938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29" name="Google Shape;7829;g7685356e5c_0_2938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30" name="Google Shape;7830;g7685356e5c_0_2938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7831" name="Google Shape;7831;g7685356e5c_0_2938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7832" name="Google Shape;7832;g7685356e5c_0_2938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7833" name="Google Shape;7833;g7685356e5c_0_2938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834" name="Google Shape;7834;g7685356e5c_0_2938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835" name="Google Shape;7835;g7685356e5c_0_293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36" name="Google Shape;7836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37" name="Google Shape;7837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838" name="Google Shape;7838;g7685356e5c_0_293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39" name="Google Shape;7839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40" name="Google Shape;7840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841" name="Google Shape;7841;g7685356e5c_0_293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42" name="Google Shape;7842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43" name="Google Shape;7843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844" name="Google Shape;7844;g7685356e5c_0_293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45" name="Google Shape;7845;g7685356e5c_0_293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7846" name="Google Shape;7846;g7685356e5c_0_2938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47" name="Google Shape;7847;g7685356e5c_0_2938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48" name="Google Shape;7848;g7685356e5c_0_2938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49" name="Google Shape;7849;g7685356e5c_0_2938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0" name="Google Shape;7850;g7685356e5c_0_2938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1" name="Google Shape;7851;g7685356e5c_0_2938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2" name="Google Shape;7852;g7685356e5c_0_2938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3" name="Google Shape;7853;g7685356e5c_0_2938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4" name="Google Shape;7854;g7685356e5c_0_2938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855" name="Google Shape;7855;g7685356e5c_0_2938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856" name="Google Shape;7856;g7685356e5c_0_293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57" name="Google Shape;7857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58" name="Google Shape;7858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859" name="Google Shape;7859;g7685356e5c_0_293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60" name="Google Shape;7860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61" name="Google Shape;7861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862" name="Google Shape;7862;g7685356e5c_0_293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63" name="Google Shape;7863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64" name="Google Shape;7864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865" name="Google Shape;7865;g7685356e5c_0_293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66" name="Google Shape;7866;g7685356e5c_0_293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7867" name="Google Shape;7867;g7685356e5c_0_2938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868" name="Google Shape;7868;g7685356e5c_0_2938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69" name="Google Shape;7869;g7685356e5c_0_2938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70" name="Google Shape;7870;g7685356e5c_0_2938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71" name="Google Shape;7871;g7685356e5c_0_2938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72" name="Google Shape;7872;g7685356e5c_0_2938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73" name="Google Shape;7873;g7685356e5c_0_2938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874" name="Google Shape;7874;g7685356e5c_0_2938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5" name="Google Shape;7875;g7685356e5c_0_2938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6" name="Google Shape;7876;g7685356e5c_0_2938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7" name="Google Shape;7877;g7685356e5c_0_2938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78" name="Google Shape;7878;g7685356e5c_0_2938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9" name="Google Shape;7879;g7685356e5c_0_2938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0" name="Google Shape;7880;g7685356e5c_0_2938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1" name="Google Shape;7881;g7685356e5c_0_2938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2" name="Google Shape;7882;g7685356e5c_0_2938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3" name="Google Shape;7883;g7685356e5c_0_2938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3810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b="1" lang="de-DE" sz="1800">
                <a:solidFill>
                  <a:srgbClr val="FF0000"/>
                </a:solidFill>
              </a:rPr>
              <a:t>ldrb R0,[R2,2]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7884" name="Google Shape;7884;g7685356e5c_0_2938"/>
          <p:cNvSpPr/>
          <p:nvPr/>
        </p:nvSpPr>
        <p:spPr>
          <a:xfrm rot="-3091782">
            <a:off x="3764469" y="3905990"/>
            <a:ext cx="1289003" cy="351674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5" name="Google Shape;7885;g7685356e5c_0_2938"/>
          <p:cNvSpPr/>
          <p:nvPr/>
        </p:nvSpPr>
        <p:spPr>
          <a:xfrm>
            <a:off x="5672675" y="2630000"/>
            <a:ext cx="2342100" cy="871800"/>
          </a:xfrm>
          <a:prstGeom prst="wedgeRoundRectCallout">
            <a:avLst>
              <a:gd fmla="val -62067" name="adj1"/>
              <a:gd fmla="val 3356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Was machen wir jetzt damit?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7886" name="Google Shape;7886;g7685356e5c_0_29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7670" y="3363947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90" name="Shape 7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1" name="Google Shape;7891;g7685356e5c_0_3198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92" name="Google Shape;7892;g7685356e5c_0_3198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7893" name="Google Shape;7893;g7685356e5c_0_319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7894" name="Google Shape;7894;g7685356e5c_0_319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895" name="Google Shape;7895;g7685356e5c_0_319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896" name="Google Shape;7896;g7685356e5c_0_319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897" name="Google Shape;7897;g7685356e5c_0_319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98" name="Google Shape;7898;g7685356e5c_0_319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99" name="Google Shape;7899;g7685356e5c_0_319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0" name="Google Shape;7900;g7685356e5c_0_319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01" name="Google Shape;7901;g7685356e5c_0_319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902" name="Google Shape;7902;g7685356e5c_0_319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3" name="Google Shape;7903;g7685356e5c_0_319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4" name="Google Shape;7904;g7685356e5c_0_319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5" name="Google Shape;7905;g7685356e5c_0_319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06" name="Google Shape;7906;g7685356e5c_0_319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907" name="Google Shape;7907;g7685356e5c_0_319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8" name="Google Shape;7908;g7685356e5c_0_319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9" name="Google Shape;7909;g7685356e5c_0_319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0" name="Google Shape;7910;g7685356e5c_0_319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911" name="Google Shape;7911;g7685356e5c_0_319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912" name="Google Shape;7912;g7685356e5c_0_319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913" name="Google Shape;7913;g7685356e5c_0_319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4" name="Google Shape;7914;g7685356e5c_0_319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5" name="Google Shape;7915;g7685356e5c_0_319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6" name="Google Shape;7916;g7685356e5c_0_319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17" name="Google Shape;7917;g7685356e5c_0_319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918" name="Google Shape;7918;g7685356e5c_0_319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9" name="Google Shape;7919;g7685356e5c_0_319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0" name="Google Shape;7920;g7685356e5c_0_319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1" name="Google Shape;7921;g7685356e5c_0_319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22" name="Google Shape;7922;g7685356e5c_0_319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923" name="Google Shape;7923;g7685356e5c_0_319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4" name="Google Shape;7924;g7685356e5c_0_319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5" name="Google Shape;7925;g7685356e5c_0_319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6" name="Google Shape;7926;g7685356e5c_0_319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7927" name="Google Shape;7927;g7685356e5c_0_319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928" name="Google Shape;7928;g7685356e5c_0_319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929" name="Google Shape;7929;g7685356e5c_0_319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930" name="Google Shape;7930;g7685356e5c_0_319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1" name="Google Shape;7931;g7685356e5c_0_319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2" name="Google Shape;7932;g7685356e5c_0_319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3" name="Google Shape;7933;g7685356e5c_0_319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34" name="Google Shape;7934;g7685356e5c_0_319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935" name="Google Shape;7935;g7685356e5c_0_319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6" name="Google Shape;7936;g7685356e5c_0_319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7" name="Google Shape;7937;g7685356e5c_0_319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8" name="Google Shape;7938;g7685356e5c_0_319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39" name="Google Shape;7939;g7685356e5c_0_319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940" name="Google Shape;7940;g7685356e5c_0_319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1" name="Google Shape;7941;g7685356e5c_0_319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2" name="Google Shape;7942;g7685356e5c_0_319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3" name="Google Shape;7943;g7685356e5c_0_319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944" name="Google Shape;7944;g7685356e5c_0_319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945" name="Google Shape;7945;g7685356e5c_0_319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946" name="Google Shape;7946;g7685356e5c_0_319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7" name="Google Shape;7947;g7685356e5c_0_319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8" name="Google Shape;7948;g7685356e5c_0_319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9" name="Google Shape;7949;g7685356e5c_0_319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50" name="Google Shape;7950;g7685356e5c_0_319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951" name="Google Shape;7951;g7685356e5c_0_319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2" name="Google Shape;7952;g7685356e5c_0_319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3" name="Google Shape;7953;g7685356e5c_0_319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4" name="Google Shape;7954;g7685356e5c_0_319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55" name="Google Shape;7955;g7685356e5c_0_319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956" name="Google Shape;7956;g7685356e5c_0_319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7" name="Google Shape;7957;g7685356e5c_0_319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8" name="Google Shape;7958;g7685356e5c_0_319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9" name="Google Shape;7959;g7685356e5c_0_319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7960" name="Google Shape;7960;g7685356e5c_0_319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1" name="Google Shape;7961;g7685356e5c_0_319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2" name="Google Shape;7962;g7685356e5c_0_319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3" name="Google Shape;7963;g7685356e5c_0_319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4" name="Google Shape;7964;g7685356e5c_0_319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65" name="Google Shape;7965;g7685356e5c_0_3198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7966" name="Google Shape;7966;g7685356e5c_0_3198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967" name="Google Shape;7967;g7685356e5c_0_3198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7968" name="Google Shape;7968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969" name="Google Shape;7969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0" name="Google Shape;7970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1" name="Google Shape;7971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2" name="Google Shape;7972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3" name="Google Shape;7973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4" name="Google Shape;7974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5" name="Google Shape;7975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6" name="Google Shape;7976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7" name="Google Shape;7977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8" name="Google Shape;7978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979" name="Google Shape;7979;g7685356e5c_0_3198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7980" name="Google Shape;7980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981" name="Google Shape;7981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2" name="Google Shape;7982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3" name="Google Shape;7983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4" name="Google Shape;7984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5" name="Google Shape;7985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6" name="Google Shape;7986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7" name="Google Shape;7987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8" name="Google Shape;7988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9" name="Google Shape;7989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0" name="Google Shape;7990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991" name="Google Shape;7991;g7685356e5c_0_3198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7992" name="Google Shape;7992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7993" name="Google Shape;7993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4" name="Google Shape;7994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5" name="Google Shape;7995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6" name="Google Shape;7996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7" name="Google Shape;7997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8" name="Google Shape;7998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9" name="Google Shape;7999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0" name="Google Shape;8000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1" name="Google Shape;8001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2" name="Google Shape;8002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03" name="Google Shape;8003;g7685356e5c_0_3198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8004" name="Google Shape;8004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005" name="Google Shape;8005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6" name="Google Shape;8006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7" name="Google Shape;8007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8" name="Google Shape;8008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9" name="Google Shape;8009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0" name="Google Shape;8010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1" name="Google Shape;8011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2" name="Google Shape;8012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3" name="Google Shape;8013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4" name="Google Shape;8014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15" name="Google Shape;8015;g7685356e5c_0_3198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8016" name="Google Shape;8016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017" name="Google Shape;8017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8" name="Google Shape;8018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9" name="Google Shape;8019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0" name="Google Shape;8020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1" name="Google Shape;8021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2" name="Google Shape;8022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3" name="Google Shape;8023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4" name="Google Shape;8024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5" name="Google Shape;8025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6" name="Google Shape;8026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27" name="Google Shape;8027;g7685356e5c_0_3198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8028" name="Google Shape;8028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029" name="Google Shape;8029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0" name="Google Shape;8030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1" name="Google Shape;8031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2" name="Google Shape;8032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3" name="Google Shape;8033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4" name="Google Shape;8034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5" name="Google Shape;8035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6" name="Google Shape;8036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7" name="Google Shape;8037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8" name="Google Shape;8038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39" name="Google Shape;8039;g7685356e5c_0_3198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8040" name="Google Shape;8040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041" name="Google Shape;8041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2" name="Google Shape;8042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3" name="Google Shape;8043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4" name="Google Shape;8044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5" name="Google Shape;8045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6" name="Google Shape;8046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7" name="Google Shape;8047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8" name="Google Shape;8048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9" name="Google Shape;8049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0" name="Google Shape;8050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51" name="Google Shape;8051;g7685356e5c_0_3198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8052" name="Google Shape;8052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053" name="Google Shape;8053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4" name="Google Shape;8054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5" name="Google Shape;8055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6" name="Google Shape;8056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7" name="Google Shape;8057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8" name="Google Shape;8058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9" name="Google Shape;8059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0" name="Google Shape;8060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1" name="Google Shape;8061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2" name="Google Shape;8062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63" name="Google Shape;8063;g7685356e5c_0_3198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8064" name="Google Shape;8064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065" name="Google Shape;8065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6" name="Google Shape;8066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7" name="Google Shape;8067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8" name="Google Shape;8068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9" name="Google Shape;8069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0" name="Google Shape;8070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1" name="Google Shape;8071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2" name="Google Shape;8072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3" name="Google Shape;8073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4" name="Google Shape;8074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075" name="Google Shape;8075;g7685356e5c_0_3198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8076" name="Google Shape;8076;g7685356e5c_0_319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77" name="Google Shape;8077;g7685356e5c_0_319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78" name="Google Shape;8078;g7685356e5c_0_319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079" name="Google Shape;8079;g7685356e5c_0_3198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0" name="Google Shape;8080;g7685356e5c_0_3198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1" name="Google Shape;8081;g7685356e5c_0_3198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82" name="Google Shape;8082;g7685356e5c_0_3198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83" name="Google Shape;8083;g7685356e5c_0_3198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8084" name="Google Shape;8084;g7685356e5c_0_3198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8085" name="Google Shape;8085;g7685356e5c_0_3198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8086" name="Google Shape;8086;g7685356e5c_0_3198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087" name="Google Shape;8087;g7685356e5c_0_3198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088" name="Google Shape;8088;g7685356e5c_0_319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089" name="Google Shape;8089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090" name="Google Shape;8090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091" name="Google Shape;8091;g7685356e5c_0_319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092" name="Google Shape;8092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093" name="Google Shape;8093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094" name="Google Shape;8094;g7685356e5c_0_319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095" name="Google Shape;8095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096" name="Google Shape;8096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097" name="Google Shape;8097;g7685356e5c_0_319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98" name="Google Shape;8098;g7685356e5c_0_319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8099" name="Google Shape;8099;g7685356e5c_0_3198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0" name="Google Shape;8100;g7685356e5c_0_3198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1" name="Google Shape;8101;g7685356e5c_0_3198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2" name="Google Shape;8102;g7685356e5c_0_3198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3" name="Google Shape;8103;g7685356e5c_0_3198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4" name="Google Shape;8104;g7685356e5c_0_3198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5" name="Google Shape;8105;g7685356e5c_0_3198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6" name="Google Shape;8106;g7685356e5c_0_3198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7" name="Google Shape;8107;g7685356e5c_0_3198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108" name="Google Shape;8108;g7685356e5c_0_3198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109" name="Google Shape;8109;g7685356e5c_0_319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110" name="Google Shape;8110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11" name="Google Shape;8111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12" name="Google Shape;8112;g7685356e5c_0_319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113" name="Google Shape;8113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14" name="Google Shape;8114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15" name="Google Shape;8115;g7685356e5c_0_319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116" name="Google Shape;8116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17" name="Google Shape;8117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118" name="Google Shape;8118;g7685356e5c_0_319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19" name="Google Shape;8119;g7685356e5c_0_319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8120" name="Google Shape;8120;g7685356e5c_0_3198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121" name="Google Shape;8121;g7685356e5c_0_3198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2" name="Google Shape;8122;g7685356e5c_0_3198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3" name="Google Shape;8123;g7685356e5c_0_3198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4" name="Google Shape;8124;g7685356e5c_0_3198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5" name="Google Shape;8125;g7685356e5c_0_3198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6" name="Google Shape;8126;g7685356e5c_0_3198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127" name="Google Shape;8127;g7685356e5c_0_3198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8" name="Google Shape;8128;g7685356e5c_0_3198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9" name="Google Shape;8129;g7685356e5c_0_3198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30" name="Google Shape;8130;g7685356e5c_0_3198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31" name="Google Shape;8131;g7685356e5c_0_3198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2" name="Google Shape;8132;g7685356e5c_0_3198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3" name="Google Shape;8133;g7685356e5c_0_3198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4" name="Google Shape;8134;g7685356e5c_0_3198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5" name="Google Shape;8135;g7685356e5c_0_3198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6" name="Google Shape;8136;g7685356e5c_0_3198"/>
          <p:cNvSpPr/>
          <p:nvPr/>
        </p:nvSpPr>
        <p:spPr>
          <a:xfrm rot="-3091782">
            <a:off x="3764469" y="3905990"/>
            <a:ext cx="1289003" cy="351674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7" name="Google Shape;8137;g7685356e5c_0_3198"/>
          <p:cNvSpPr/>
          <p:nvPr/>
        </p:nvSpPr>
        <p:spPr>
          <a:xfrm>
            <a:off x="768250" y="2565400"/>
            <a:ext cx="3612000" cy="972900"/>
          </a:xfrm>
          <a:prstGeom prst="wedgeRoundRectCallout">
            <a:avLst>
              <a:gd fmla="val 3520" name="adj1"/>
              <a:gd fmla="val 60101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strb R0,[R1,ODR]</a:t>
            </a:r>
            <a:endParaRPr sz="1600">
              <a:solidFill>
                <a:srgbClr val="0000F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speichert in GPIOC.ODR</a:t>
            </a:r>
            <a:endParaRPr sz="1600">
              <a:solidFill>
                <a:srgbClr val="0000F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weil R1 auf GPIOC verweist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8138" name="Google Shape;8138;g7685356e5c_0_319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39020" y="3629622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139" name="Google Shape;8139;g7685356e5c_0_3198"/>
          <p:cNvCxnSpPr>
            <a:stCxn id="8135" idx="6"/>
            <a:endCxn id="8129" idx="2"/>
          </p:cNvCxnSpPr>
          <p:nvPr/>
        </p:nvCxnSpPr>
        <p:spPr>
          <a:xfrm flipH="1" rot="10800000">
            <a:off x="5859748" y="3066903"/>
            <a:ext cx="1463100" cy="4959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140" name="Google Shape;8140;g7685356e5c_0_3198"/>
          <p:cNvCxnSpPr>
            <a:stCxn id="8136" idx="6"/>
            <a:endCxn id="8116" idx="1"/>
          </p:cNvCxnSpPr>
          <p:nvPr/>
        </p:nvCxnSpPr>
        <p:spPr>
          <a:xfrm flipH="1" rot="10800000">
            <a:off x="4809920" y="3403828"/>
            <a:ext cx="2324100" cy="1734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44" name="Shape 8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5" name="Google Shape;8145;g7685356e5c_0_3452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46" name="Google Shape;8146;g7685356e5c_0_3452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8147" name="Google Shape;8147;g7685356e5c_0_345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8148" name="Google Shape;8148;g7685356e5c_0_345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149" name="Google Shape;8149;g7685356e5c_0_345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150" name="Google Shape;8150;g7685356e5c_0_345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151" name="Google Shape;8151;g7685356e5c_0_345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2" name="Google Shape;8152;g7685356e5c_0_345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3" name="Google Shape;8153;g7685356e5c_0_345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4" name="Google Shape;8154;g7685356e5c_0_345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55" name="Google Shape;8155;g7685356e5c_0_345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156" name="Google Shape;8156;g7685356e5c_0_345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7" name="Google Shape;8157;g7685356e5c_0_345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8" name="Google Shape;8158;g7685356e5c_0_345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9" name="Google Shape;8159;g7685356e5c_0_345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60" name="Google Shape;8160;g7685356e5c_0_345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161" name="Google Shape;8161;g7685356e5c_0_345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2" name="Google Shape;8162;g7685356e5c_0_345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3" name="Google Shape;8163;g7685356e5c_0_345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4" name="Google Shape;8164;g7685356e5c_0_345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165" name="Google Shape;8165;g7685356e5c_0_345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166" name="Google Shape;8166;g7685356e5c_0_345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167" name="Google Shape;8167;g7685356e5c_0_345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8" name="Google Shape;8168;g7685356e5c_0_345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9" name="Google Shape;8169;g7685356e5c_0_345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0" name="Google Shape;8170;g7685356e5c_0_345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71" name="Google Shape;8171;g7685356e5c_0_345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172" name="Google Shape;8172;g7685356e5c_0_345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3" name="Google Shape;8173;g7685356e5c_0_345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4" name="Google Shape;8174;g7685356e5c_0_345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5" name="Google Shape;8175;g7685356e5c_0_345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76" name="Google Shape;8176;g7685356e5c_0_345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177" name="Google Shape;8177;g7685356e5c_0_345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8" name="Google Shape;8178;g7685356e5c_0_345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9" name="Google Shape;8179;g7685356e5c_0_345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80" name="Google Shape;8180;g7685356e5c_0_345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8181" name="Google Shape;8181;g7685356e5c_0_345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182" name="Google Shape;8182;g7685356e5c_0_345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183" name="Google Shape;8183;g7685356e5c_0_345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184" name="Google Shape;8184;g7685356e5c_0_345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85" name="Google Shape;8185;g7685356e5c_0_345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86" name="Google Shape;8186;g7685356e5c_0_345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87" name="Google Shape;8187;g7685356e5c_0_345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88" name="Google Shape;8188;g7685356e5c_0_345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189" name="Google Shape;8189;g7685356e5c_0_345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0" name="Google Shape;8190;g7685356e5c_0_345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1" name="Google Shape;8191;g7685356e5c_0_345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2" name="Google Shape;8192;g7685356e5c_0_345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93" name="Google Shape;8193;g7685356e5c_0_345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194" name="Google Shape;8194;g7685356e5c_0_345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5" name="Google Shape;8195;g7685356e5c_0_345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6" name="Google Shape;8196;g7685356e5c_0_345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7" name="Google Shape;8197;g7685356e5c_0_345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198" name="Google Shape;8198;g7685356e5c_0_345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199" name="Google Shape;8199;g7685356e5c_0_345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200" name="Google Shape;8200;g7685356e5c_0_345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1" name="Google Shape;8201;g7685356e5c_0_345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2" name="Google Shape;8202;g7685356e5c_0_345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3" name="Google Shape;8203;g7685356e5c_0_345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204" name="Google Shape;8204;g7685356e5c_0_345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205" name="Google Shape;8205;g7685356e5c_0_345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6" name="Google Shape;8206;g7685356e5c_0_345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7" name="Google Shape;8207;g7685356e5c_0_345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8" name="Google Shape;8208;g7685356e5c_0_345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209" name="Google Shape;8209;g7685356e5c_0_345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210" name="Google Shape;8210;g7685356e5c_0_345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11" name="Google Shape;8211;g7685356e5c_0_345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12" name="Google Shape;8212;g7685356e5c_0_345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13" name="Google Shape;8213;g7685356e5c_0_345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8214" name="Google Shape;8214;g7685356e5c_0_345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5" name="Google Shape;8215;g7685356e5c_0_345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6" name="Google Shape;8216;g7685356e5c_0_345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7" name="Google Shape;8217;g7685356e5c_0_345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8" name="Google Shape;8218;g7685356e5c_0_345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19" name="Google Shape;8219;g7685356e5c_0_3452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8220" name="Google Shape;8220;g7685356e5c_0_3452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221" name="Google Shape;8221;g7685356e5c_0_3452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8222" name="Google Shape;8222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223" name="Google Shape;8223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4" name="Google Shape;8224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5" name="Google Shape;8225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6" name="Google Shape;8226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7" name="Google Shape;8227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8" name="Google Shape;8228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9" name="Google Shape;8229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0" name="Google Shape;8230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1" name="Google Shape;8231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2" name="Google Shape;8232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33" name="Google Shape;8233;g7685356e5c_0_3452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8234" name="Google Shape;8234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235" name="Google Shape;8235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6" name="Google Shape;8236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7" name="Google Shape;8237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8" name="Google Shape;8238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9" name="Google Shape;8239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0" name="Google Shape;8240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1" name="Google Shape;8241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2" name="Google Shape;8242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3" name="Google Shape;8243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4" name="Google Shape;8244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45" name="Google Shape;8245;g7685356e5c_0_3452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8246" name="Google Shape;8246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247" name="Google Shape;8247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8" name="Google Shape;8248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9" name="Google Shape;8249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0" name="Google Shape;8250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1" name="Google Shape;8251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2" name="Google Shape;8252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3" name="Google Shape;8253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4" name="Google Shape;8254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5" name="Google Shape;8255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6" name="Google Shape;8256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57" name="Google Shape;8257;g7685356e5c_0_3452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8258" name="Google Shape;8258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259" name="Google Shape;8259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0" name="Google Shape;8260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1" name="Google Shape;8261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2" name="Google Shape;8262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3" name="Google Shape;8263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4" name="Google Shape;8264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5" name="Google Shape;8265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6" name="Google Shape;8266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7" name="Google Shape;8267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8" name="Google Shape;8268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69" name="Google Shape;8269;g7685356e5c_0_3452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8270" name="Google Shape;8270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271" name="Google Shape;8271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2" name="Google Shape;8272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3" name="Google Shape;8273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4" name="Google Shape;8274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5" name="Google Shape;8275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6" name="Google Shape;8276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7" name="Google Shape;8277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8" name="Google Shape;8278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9" name="Google Shape;8279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0" name="Google Shape;8280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81" name="Google Shape;8281;g7685356e5c_0_3452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8282" name="Google Shape;8282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283" name="Google Shape;8283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4" name="Google Shape;8284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5" name="Google Shape;8285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6" name="Google Shape;8286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7" name="Google Shape;8287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8" name="Google Shape;8288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9" name="Google Shape;8289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0" name="Google Shape;8290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1" name="Google Shape;8291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2" name="Google Shape;8292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93" name="Google Shape;8293;g7685356e5c_0_3452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8294" name="Google Shape;8294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295" name="Google Shape;8295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6" name="Google Shape;8296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7" name="Google Shape;8297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8" name="Google Shape;8298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9" name="Google Shape;8299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0" name="Google Shape;8300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1" name="Google Shape;8301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2" name="Google Shape;8302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3" name="Google Shape;8303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4" name="Google Shape;8304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305" name="Google Shape;8305;g7685356e5c_0_3452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8306" name="Google Shape;8306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307" name="Google Shape;8307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8" name="Google Shape;8308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9" name="Google Shape;8309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0" name="Google Shape;8310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1" name="Google Shape;8311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2" name="Google Shape;8312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3" name="Google Shape;8313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4" name="Google Shape;8314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5" name="Google Shape;8315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6" name="Google Shape;8316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317" name="Google Shape;8317;g7685356e5c_0_3452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8318" name="Google Shape;8318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319" name="Google Shape;8319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0" name="Google Shape;8320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1" name="Google Shape;8321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2" name="Google Shape;8322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3" name="Google Shape;8323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4" name="Google Shape;8324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5" name="Google Shape;8325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6" name="Google Shape;8326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7" name="Google Shape;8327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8" name="Google Shape;8328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329" name="Google Shape;8329;g7685356e5c_0_3452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8330" name="Google Shape;8330;g7685356e5c_0_345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31" name="Google Shape;8331;g7685356e5c_0_345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32" name="Google Shape;8332;g7685356e5c_0_345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333" name="Google Shape;8333;g7685356e5c_0_3452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4" name="Google Shape;8334;g7685356e5c_0_3452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5" name="Google Shape;8335;g7685356e5c_0_3452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36" name="Google Shape;8336;g7685356e5c_0_3452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337" name="Google Shape;8337;g7685356e5c_0_3452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8338" name="Google Shape;8338;g7685356e5c_0_3452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8339" name="Google Shape;8339;g7685356e5c_0_3452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8340" name="Google Shape;8340;g7685356e5c_0_3452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341" name="Google Shape;8341;g7685356e5c_0_3452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342" name="Google Shape;8342;g7685356e5c_0_345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43" name="Google Shape;8343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44" name="Google Shape;8344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345" name="Google Shape;8345;g7685356e5c_0_345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46" name="Google Shape;8346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47" name="Google Shape;8347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348" name="Google Shape;8348;g7685356e5c_0_345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49" name="Google Shape;8349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50" name="Google Shape;8350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351" name="Google Shape;8351;g7685356e5c_0_345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52" name="Google Shape;8352;g7685356e5c_0_345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8353" name="Google Shape;8353;g7685356e5c_0_3452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4" name="Google Shape;8354;g7685356e5c_0_3452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5" name="Google Shape;8355;g7685356e5c_0_3452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6" name="Google Shape;8356;g7685356e5c_0_3452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7" name="Google Shape;8357;g7685356e5c_0_3452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8" name="Google Shape;8358;g7685356e5c_0_3452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9" name="Google Shape;8359;g7685356e5c_0_3452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60" name="Google Shape;8360;g7685356e5c_0_3452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61" name="Google Shape;8361;g7685356e5c_0_3452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362" name="Google Shape;8362;g7685356e5c_0_3452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363" name="Google Shape;8363;g7685356e5c_0_345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64" name="Google Shape;8364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65" name="Google Shape;8365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366" name="Google Shape;8366;g7685356e5c_0_345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67" name="Google Shape;8367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68" name="Google Shape;8368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369" name="Google Shape;8369;g7685356e5c_0_345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70" name="Google Shape;8370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71" name="Google Shape;8371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372" name="Google Shape;8372;g7685356e5c_0_345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73" name="Google Shape;8373;g7685356e5c_0_345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8374" name="Google Shape;8374;g7685356e5c_0_3452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375" name="Google Shape;8375;g7685356e5c_0_3452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6" name="Google Shape;8376;g7685356e5c_0_3452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7" name="Google Shape;8377;g7685356e5c_0_3452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8" name="Google Shape;8378;g7685356e5c_0_3452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9" name="Google Shape;8379;g7685356e5c_0_3452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80" name="Google Shape;8380;g7685356e5c_0_3452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381" name="Google Shape;8381;g7685356e5c_0_3452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2" name="Google Shape;8382;g7685356e5c_0_3452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3" name="Google Shape;8383;g7685356e5c_0_3452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4" name="Google Shape;8384;g7685356e5c_0_3452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85" name="Google Shape;8385;g7685356e5c_0_3452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6" name="Google Shape;8386;g7685356e5c_0_3452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7" name="Google Shape;8387;g7685356e5c_0_3452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8" name="Google Shape;8388;g7685356e5c_0_3452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9" name="Google Shape;8389;g7685356e5c_0_3452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0" name="Google Shape;8390;g7685356e5c_0_3452"/>
          <p:cNvSpPr/>
          <p:nvPr/>
        </p:nvSpPr>
        <p:spPr>
          <a:xfrm rot="309275">
            <a:off x="4960291" y="3143654"/>
            <a:ext cx="1288912" cy="351813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391" name="Google Shape;8391;g7685356e5c_0_3452"/>
          <p:cNvCxnSpPr>
            <a:stCxn id="8389" idx="6"/>
            <a:endCxn id="8383" idx="2"/>
          </p:cNvCxnSpPr>
          <p:nvPr/>
        </p:nvCxnSpPr>
        <p:spPr>
          <a:xfrm flipH="1" rot="10800000">
            <a:off x="5859748" y="3066903"/>
            <a:ext cx="1463100" cy="4959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392" name="Google Shape;8392;g7685356e5c_0_3452"/>
          <p:cNvCxnSpPr>
            <a:stCxn id="8390" idx="6"/>
            <a:endCxn id="8370" idx="1"/>
          </p:cNvCxnSpPr>
          <p:nvPr/>
        </p:nvCxnSpPr>
        <p:spPr>
          <a:xfrm>
            <a:off x="6246598" y="3377461"/>
            <a:ext cx="887400" cy="264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393" name="Google Shape;8393;g7685356e5c_0_3452"/>
          <p:cNvSpPr/>
          <p:nvPr/>
        </p:nvSpPr>
        <p:spPr>
          <a:xfrm rot="-3091782">
            <a:off x="3764469" y="3906115"/>
            <a:ext cx="1289003" cy="351674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394" name="Google Shape;8394;g7685356e5c_0_34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88625" y="2721813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98" name="Shape 8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9" name="Google Shape;8399;g7685356e5c_0_3707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00" name="Google Shape;8400;g7685356e5c_0_3707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8401" name="Google Shape;8401;g7685356e5c_0_3707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8402" name="Google Shape;8402;g7685356e5c_0_3707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403" name="Google Shape;8403;g7685356e5c_0_3707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404" name="Google Shape;8404;g7685356e5c_0_3707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405" name="Google Shape;8405;g7685356e5c_0_3707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06" name="Google Shape;8406;g7685356e5c_0_3707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07" name="Google Shape;8407;g7685356e5c_0_3707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08" name="Google Shape;8408;g7685356e5c_0_3707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09" name="Google Shape;8409;g7685356e5c_0_3707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410" name="Google Shape;8410;g7685356e5c_0_3707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1" name="Google Shape;8411;g7685356e5c_0_3707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2" name="Google Shape;8412;g7685356e5c_0_3707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3" name="Google Shape;8413;g7685356e5c_0_3707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14" name="Google Shape;8414;g7685356e5c_0_3707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415" name="Google Shape;8415;g7685356e5c_0_3707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6" name="Google Shape;8416;g7685356e5c_0_3707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7" name="Google Shape;8417;g7685356e5c_0_3707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8" name="Google Shape;8418;g7685356e5c_0_3707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419" name="Google Shape;8419;g7685356e5c_0_3707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420" name="Google Shape;8420;g7685356e5c_0_3707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421" name="Google Shape;8421;g7685356e5c_0_3707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2" name="Google Shape;8422;g7685356e5c_0_3707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3" name="Google Shape;8423;g7685356e5c_0_3707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4" name="Google Shape;8424;g7685356e5c_0_3707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25" name="Google Shape;8425;g7685356e5c_0_3707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426" name="Google Shape;8426;g7685356e5c_0_3707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7" name="Google Shape;8427;g7685356e5c_0_3707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8" name="Google Shape;8428;g7685356e5c_0_3707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9" name="Google Shape;8429;g7685356e5c_0_3707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30" name="Google Shape;8430;g7685356e5c_0_3707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431" name="Google Shape;8431;g7685356e5c_0_3707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32" name="Google Shape;8432;g7685356e5c_0_3707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33" name="Google Shape;8433;g7685356e5c_0_3707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34" name="Google Shape;8434;g7685356e5c_0_3707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8435" name="Google Shape;8435;g7685356e5c_0_3707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436" name="Google Shape;8436;g7685356e5c_0_3707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437" name="Google Shape;8437;g7685356e5c_0_3707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438" name="Google Shape;8438;g7685356e5c_0_3707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39" name="Google Shape;8439;g7685356e5c_0_3707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0" name="Google Shape;8440;g7685356e5c_0_3707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1" name="Google Shape;8441;g7685356e5c_0_3707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42" name="Google Shape;8442;g7685356e5c_0_3707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443" name="Google Shape;8443;g7685356e5c_0_3707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4" name="Google Shape;8444;g7685356e5c_0_3707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5" name="Google Shape;8445;g7685356e5c_0_3707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6" name="Google Shape;8446;g7685356e5c_0_3707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47" name="Google Shape;8447;g7685356e5c_0_3707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448" name="Google Shape;8448;g7685356e5c_0_3707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9" name="Google Shape;8449;g7685356e5c_0_3707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0" name="Google Shape;8450;g7685356e5c_0_3707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1" name="Google Shape;8451;g7685356e5c_0_3707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452" name="Google Shape;8452;g7685356e5c_0_3707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453" name="Google Shape;8453;g7685356e5c_0_3707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454" name="Google Shape;8454;g7685356e5c_0_3707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5" name="Google Shape;8455;g7685356e5c_0_3707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6" name="Google Shape;8456;g7685356e5c_0_3707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7" name="Google Shape;8457;g7685356e5c_0_3707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58" name="Google Shape;8458;g7685356e5c_0_3707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459" name="Google Shape;8459;g7685356e5c_0_3707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0" name="Google Shape;8460;g7685356e5c_0_3707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1" name="Google Shape;8461;g7685356e5c_0_3707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2" name="Google Shape;8462;g7685356e5c_0_3707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63" name="Google Shape;8463;g7685356e5c_0_3707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464" name="Google Shape;8464;g7685356e5c_0_3707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5" name="Google Shape;8465;g7685356e5c_0_3707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6" name="Google Shape;8466;g7685356e5c_0_3707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7" name="Google Shape;8467;g7685356e5c_0_3707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8468" name="Google Shape;8468;g7685356e5c_0_3707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69" name="Google Shape;8469;g7685356e5c_0_3707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0" name="Google Shape;8470;g7685356e5c_0_3707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1" name="Google Shape;8471;g7685356e5c_0_3707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2" name="Google Shape;8472;g7685356e5c_0_3707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73" name="Google Shape;8473;g7685356e5c_0_3707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8474" name="Google Shape;8474;g7685356e5c_0_3707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475" name="Google Shape;8475;g7685356e5c_0_3707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8476" name="Google Shape;8476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477" name="Google Shape;8477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78" name="Google Shape;8478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79" name="Google Shape;8479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0" name="Google Shape;8480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1" name="Google Shape;8481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2" name="Google Shape;8482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3" name="Google Shape;8483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4" name="Google Shape;8484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5" name="Google Shape;8485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6" name="Google Shape;8486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87" name="Google Shape;8487;g7685356e5c_0_3707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8488" name="Google Shape;8488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489" name="Google Shape;8489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0" name="Google Shape;8490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1" name="Google Shape;8491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2" name="Google Shape;8492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3" name="Google Shape;8493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4" name="Google Shape;8494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5" name="Google Shape;8495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6" name="Google Shape;8496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7" name="Google Shape;8497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8" name="Google Shape;8498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99" name="Google Shape;8499;g7685356e5c_0_3707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8500" name="Google Shape;8500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501" name="Google Shape;8501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2" name="Google Shape;8502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3" name="Google Shape;8503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4" name="Google Shape;8504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5" name="Google Shape;8505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6" name="Google Shape;8506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7" name="Google Shape;8507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8" name="Google Shape;8508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9" name="Google Shape;8509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0" name="Google Shape;8510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11" name="Google Shape;8511;g7685356e5c_0_3707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8512" name="Google Shape;8512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513" name="Google Shape;8513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4" name="Google Shape;8514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5" name="Google Shape;8515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6" name="Google Shape;8516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7" name="Google Shape;8517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8" name="Google Shape;8518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9" name="Google Shape;8519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0" name="Google Shape;8520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1" name="Google Shape;8521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2" name="Google Shape;8522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23" name="Google Shape;8523;g7685356e5c_0_3707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8524" name="Google Shape;8524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525" name="Google Shape;8525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6" name="Google Shape;8526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7" name="Google Shape;8527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8" name="Google Shape;8528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9" name="Google Shape;8529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0" name="Google Shape;8530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1" name="Google Shape;8531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2" name="Google Shape;8532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3" name="Google Shape;8533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4" name="Google Shape;8534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35" name="Google Shape;8535;g7685356e5c_0_3707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8536" name="Google Shape;8536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537" name="Google Shape;8537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8" name="Google Shape;8538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9" name="Google Shape;8539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0" name="Google Shape;8540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1" name="Google Shape;8541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2" name="Google Shape;8542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3" name="Google Shape;8543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4" name="Google Shape;8544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5" name="Google Shape;8545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6" name="Google Shape;8546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47" name="Google Shape;8547;g7685356e5c_0_3707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8548" name="Google Shape;8548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549" name="Google Shape;8549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0" name="Google Shape;8550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1" name="Google Shape;8551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2" name="Google Shape;8552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3" name="Google Shape;8553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4" name="Google Shape;8554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5" name="Google Shape;8555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6" name="Google Shape;8556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7" name="Google Shape;8557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8" name="Google Shape;8558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59" name="Google Shape;8559;g7685356e5c_0_3707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8560" name="Google Shape;8560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561" name="Google Shape;8561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2" name="Google Shape;8562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3" name="Google Shape;8563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4" name="Google Shape;8564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5" name="Google Shape;8565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6" name="Google Shape;8566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7" name="Google Shape;8567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8" name="Google Shape;8568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9" name="Google Shape;8569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0" name="Google Shape;8570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71" name="Google Shape;8571;g7685356e5c_0_3707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8572" name="Google Shape;8572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573" name="Google Shape;8573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4" name="Google Shape;8574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5" name="Google Shape;8575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6" name="Google Shape;8576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7" name="Google Shape;8577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8" name="Google Shape;8578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9" name="Google Shape;8579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80" name="Google Shape;8580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81" name="Google Shape;8581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82" name="Google Shape;8582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583" name="Google Shape;8583;g7685356e5c_0_3707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8584" name="Google Shape;8584;g7685356e5c_0_370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85" name="Google Shape;8585;g7685356e5c_0_370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86" name="Google Shape;8586;g7685356e5c_0_370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587" name="Google Shape;8587;g7685356e5c_0_3707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88" name="Google Shape;8588;g7685356e5c_0_3707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89" name="Google Shape;8589;g7685356e5c_0_3707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590" name="Google Shape;8590;g7685356e5c_0_3707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91" name="Google Shape;8591;g7685356e5c_0_3707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8592" name="Google Shape;8592;g7685356e5c_0_3707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8593" name="Google Shape;8593;g7685356e5c_0_3707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8594" name="Google Shape;8594;g7685356e5c_0_3707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595" name="Google Shape;8595;g7685356e5c_0_3707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596" name="Google Shape;8596;g7685356e5c_0_370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597" name="Google Shape;8597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598" name="Google Shape;8598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599" name="Google Shape;8599;g7685356e5c_0_370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00" name="Google Shape;8600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01" name="Google Shape;8601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02" name="Google Shape;8602;g7685356e5c_0_370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03" name="Google Shape;8603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04" name="Google Shape;8604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605" name="Google Shape;8605;g7685356e5c_0_370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06" name="Google Shape;8606;g7685356e5c_0_370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8607" name="Google Shape;8607;g7685356e5c_0_3707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08" name="Google Shape;8608;g7685356e5c_0_3707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09" name="Google Shape;8609;g7685356e5c_0_3707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0" name="Google Shape;8610;g7685356e5c_0_3707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1" name="Google Shape;8611;g7685356e5c_0_3707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2" name="Google Shape;8612;g7685356e5c_0_3707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3" name="Google Shape;8613;g7685356e5c_0_3707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4" name="Google Shape;8614;g7685356e5c_0_3707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5" name="Google Shape;8615;g7685356e5c_0_3707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616" name="Google Shape;8616;g7685356e5c_0_3707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617" name="Google Shape;8617;g7685356e5c_0_370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18" name="Google Shape;8618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19" name="Google Shape;8619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20" name="Google Shape;8620;g7685356e5c_0_370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21" name="Google Shape;8621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22" name="Google Shape;8622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23" name="Google Shape;8623;g7685356e5c_0_370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24" name="Google Shape;8624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25" name="Google Shape;8625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626" name="Google Shape;8626;g7685356e5c_0_370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27" name="Google Shape;8627;g7685356e5c_0_370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8628" name="Google Shape;8628;g7685356e5c_0_3707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629" name="Google Shape;8629;g7685356e5c_0_3707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0" name="Google Shape;8630;g7685356e5c_0_3707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1" name="Google Shape;8631;g7685356e5c_0_3707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2" name="Google Shape;8632;g7685356e5c_0_3707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3" name="Google Shape;8633;g7685356e5c_0_3707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4" name="Google Shape;8634;g7685356e5c_0_3707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635" name="Google Shape;8635;g7685356e5c_0_3707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6" name="Google Shape;8636;g7685356e5c_0_3707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7" name="Google Shape;8637;g7685356e5c_0_3707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8" name="Google Shape;8638;g7685356e5c_0_3707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39" name="Google Shape;8639;g7685356e5c_0_3707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0" name="Google Shape;8640;g7685356e5c_0_3707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1" name="Google Shape;8641;g7685356e5c_0_3707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2" name="Google Shape;8642;g7685356e5c_0_3707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3" name="Google Shape;8643;g7685356e5c_0_3707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4" name="Google Shape;8644;g7685356e5c_0_3707"/>
          <p:cNvSpPr/>
          <p:nvPr/>
        </p:nvSpPr>
        <p:spPr>
          <a:xfrm rot="800">
            <a:off x="7606409" y="3271241"/>
            <a:ext cx="1289100" cy="351900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645" name="Google Shape;8645;g7685356e5c_0_3707"/>
          <p:cNvCxnSpPr>
            <a:stCxn id="8643" idx="6"/>
            <a:endCxn id="8637" idx="2"/>
          </p:cNvCxnSpPr>
          <p:nvPr/>
        </p:nvCxnSpPr>
        <p:spPr>
          <a:xfrm flipH="1" rot="10800000">
            <a:off x="5859748" y="3066903"/>
            <a:ext cx="1463100" cy="4959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646" name="Google Shape;8646;g7685356e5c_0_3707"/>
          <p:cNvSpPr/>
          <p:nvPr/>
        </p:nvSpPr>
        <p:spPr>
          <a:xfrm rot="-3091782">
            <a:off x="3764469" y="3906115"/>
            <a:ext cx="1289003" cy="351674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47" name="Google Shape;8647;g7685356e5c_0_370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70950" y="2864913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51" name="Shape 8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" name="Google Shape;8652;g7685356e5c_0_3960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653" name="Google Shape;8653;g7685356e5c_0_396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8654" name="Google Shape;8654;g7685356e5c_0_396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8655" name="Google Shape;8655;g7685356e5c_0_396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656" name="Google Shape;8656;g7685356e5c_0_396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657" name="Google Shape;8657;g7685356e5c_0_396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658" name="Google Shape;8658;g7685356e5c_0_396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59" name="Google Shape;8659;g7685356e5c_0_396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0" name="Google Shape;8660;g7685356e5c_0_396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1" name="Google Shape;8661;g7685356e5c_0_396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62" name="Google Shape;8662;g7685356e5c_0_396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663" name="Google Shape;8663;g7685356e5c_0_396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4" name="Google Shape;8664;g7685356e5c_0_396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5" name="Google Shape;8665;g7685356e5c_0_396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6" name="Google Shape;8666;g7685356e5c_0_396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67" name="Google Shape;8667;g7685356e5c_0_396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668" name="Google Shape;8668;g7685356e5c_0_396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9" name="Google Shape;8669;g7685356e5c_0_396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0" name="Google Shape;8670;g7685356e5c_0_396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1" name="Google Shape;8671;g7685356e5c_0_396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672" name="Google Shape;8672;g7685356e5c_0_396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673" name="Google Shape;8673;g7685356e5c_0_396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674" name="Google Shape;8674;g7685356e5c_0_396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5" name="Google Shape;8675;g7685356e5c_0_396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6" name="Google Shape;8676;g7685356e5c_0_396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7" name="Google Shape;8677;g7685356e5c_0_396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78" name="Google Shape;8678;g7685356e5c_0_396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679" name="Google Shape;8679;g7685356e5c_0_396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0" name="Google Shape;8680;g7685356e5c_0_396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1" name="Google Shape;8681;g7685356e5c_0_396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2" name="Google Shape;8682;g7685356e5c_0_396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83" name="Google Shape;8683;g7685356e5c_0_396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684" name="Google Shape;8684;g7685356e5c_0_396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5" name="Google Shape;8685;g7685356e5c_0_396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6" name="Google Shape;8686;g7685356e5c_0_396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7" name="Google Shape;8687;g7685356e5c_0_396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8688" name="Google Shape;8688;g7685356e5c_0_396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689" name="Google Shape;8689;g7685356e5c_0_396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690" name="Google Shape;8690;g7685356e5c_0_396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691" name="Google Shape;8691;g7685356e5c_0_396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2" name="Google Shape;8692;g7685356e5c_0_396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3" name="Google Shape;8693;g7685356e5c_0_396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4" name="Google Shape;8694;g7685356e5c_0_396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95" name="Google Shape;8695;g7685356e5c_0_396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696" name="Google Shape;8696;g7685356e5c_0_396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7" name="Google Shape;8697;g7685356e5c_0_396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8" name="Google Shape;8698;g7685356e5c_0_396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9" name="Google Shape;8699;g7685356e5c_0_396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700" name="Google Shape;8700;g7685356e5c_0_396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701" name="Google Shape;8701;g7685356e5c_0_396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2" name="Google Shape;8702;g7685356e5c_0_396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3" name="Google Shape;8703;g7685356e5c_0_396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4" name="Google Shape;8704;g7685356e5c_0_396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705" name="Google Shape;8705;g7685356e5c_0_396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706" name="Google Shape;8706;g7685356e5c_0_396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707" name="Google Shape;8707;g7685356e5c_0_396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8" name="Google Shape;8708;g7685356e5c_0_396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9" name="Google Shape;8709;g7685356e5c_0_396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0" name="Google Shape;8710;g7685356e5c_0_396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b="1" i="0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711" name="Google Shape;8711;g7685356e5c_0_396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712" name="Google Shape;8712;g7685356e5c_0_396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3" name="Google Shape;8713;g7685356e5c_0_396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4" name="Google Shape;8714;g7685356e5c_0_396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5" name="Google Shape;8715;g7685356e5c_0_396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716" name="Google Shape;8716;g7685356e5c_0_396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717" name="Google Shape;8717;g7685356e5c_0_396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8" name="Google Shape;8718;g7685356e5c_0_396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9" name="Google Shape;8719;g7685356e5c_0_396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20" name="Google Shape;8720;g7685356e5c_0_396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de-DE" sz="14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b="1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8721" name="Google Shape;8721;g7685356e5c_0_396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2" name="Google Shape;8722;g7685356e5c_0_396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3" name="Google Shape;8723;g7685356e5c_0_396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b="1" lang="de-DE" sz="1500"/>
                <a:t>2</a:t>
              </a: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4" name="Google Shape;8724;g7685356e5c_0_396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5" name="Google Shape;8725;g7685356e5c_0_396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1" i="0" lang="de-DE" sz="15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b="1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26" name="Google Shape;8726;g7685356e5c_0_3960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8727" name="Google Shape;8727;g7685356e5c_0_396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cap="flat" cmpd="sng" w="114300">
              <a:solidFill>
                <a:srgbClr val="783F0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728" name="Google Shape;8728;g7685356e5c_0_396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8729" name="Google Shape;8729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730" name="Google Shape;8730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1" name="Google Shape;8731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2" name="Google Shape;8732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3" name="Google Shape;8733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4" name="Google Shape;8734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5" name="Google Shape;8735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6" name="Google Shape;8736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7" name="Google Shape;8737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8" name="Google Shape;8738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9" name="Google Shape;8739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40" name="Google Shape;8740;g7685356e5c_0_396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8741" name="Google Shape;8741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742" name="Google Shape;8742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3" name="Google Shape;8743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4" name="Google Shape;8744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5" name="Google Shape;8745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6" name="Google Shape;8746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7" name="Google Shape;8747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8" name="Google Shape;8748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9" name="Google Shape;8749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0" name="Google Shape;8750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1" name="Google Shape;8751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52" name="Google Shape;8752;g7685356e5c_0_396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8753" name="Google Shape;8753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754" name="Google Shape;8754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5" name="Google Shape;8755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6" name="Google Shape;8756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7" name="Google Shape;8757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8" name="Google Shape;8758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9" name="Google Shape;8759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0" name="Google Shape;8760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1" name="Google Shape;8761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2" name="Google Shape;8762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3" name="Google Shape;8763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64" name="Google Shape;8764;g7685356e5c_0_396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8765" name="Google Shape;8765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766" name="Google Shape;8766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7" name="Google Shape;8767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8" name="Google Shape;8768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9" name="Google Shape;8769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0" name="Google Shape;8770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1" name="Google Shape;8771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2" name="Google Shape;8772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3" name="Google Shape;8773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4" name="Google Shape;8774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5" name="Google Shape;8775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76" name="Google Shape;8776;g7685356e5c_0_396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8777" name="Google Shape;8777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778" name="Google Shape;8778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9" name="Google Shape;8779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0" name="Google Shape;8780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1" name="Google Shape;8781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2" name="Google Shape;8782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3" name="Google Shape;8783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4" name="Google Shape;8784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5" name="Google Shape;8785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6" name="Google Shape;8786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7" name="Google Shape;8787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88" name="Google Shape;8788;g7685356e5c_0_396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8789" name="Google Shape;8789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790" name="Google Shape;8790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1" name="Google Shape;8791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2" name="Google Shape;8792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3" name="Google Shape;8793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4" name="Google Shape;8794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5" name="Google Shape;8795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6" name="Google Shape;8796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7" name="Google Shape;8797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8" name="Google Shape;8798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9" name="Google Shape;8799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00" name="Google Shape;8800;g7685356e5c_0_396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8801" name="Google Shape;8801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802" name="Google Shape;8802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3" name="Google Shape;8803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4" name="Google Shape;8804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5" name="Google Shape;8805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6" name="Google Shape;8806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7" name="Google Shape;8807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8" name="Google Shape;8808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9" name="Google Shape;8809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0" name="Google Shape;8810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1" name="Google Shape;8811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12" name="Google Shape;8812;g7685356e5c_0_396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8813" name="Google Shape;8813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814" name="Google Shape;8814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5" name="Google Shape;8815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6" name="Google Shape;8816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7" name="Google Shape;8817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8" name="Google Shape;8818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9" name="Google Shape;8819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0" name="Google Shape;8820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1" name="Google Shape;8821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2" name="Google Shape;8822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3" name="Google Shape;8823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24" name="Google Shape;8824;g7685356e5c_0_396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8825" name="Google Shape;8825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826" name="Google Shape;8826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7" name="Google Shape;8827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8" name="Google Shape;8828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9" name="Google Shape;8829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0" name="Google Shape;8830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1" name="Google Shape;8831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2" name="Google Shape;8832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3" name="Google Shape;8833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4" name="Google Shape;8834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5" name="Google Shape;8835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cap="flat" cmpd="sng" w="9525">
                <a:solidFill>
                  <a:srgbClr val="59595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836" name="Google Shape;8836;g7685356e5c_0_396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8837" name="Google Shape;8837;g7685356e5c_0_396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38" name="Google Shape;8838;g7685356e5c_0_396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39" name="Google Shape;8839;g7685356e5c_0_396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840" name="Google Shape;8840;g7685356e5c_0_396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1" name="Google Shape;8841;g7685356e5c_0_396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2" name="Google Shape;8842;g7685356e5c_0_396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de-DE" sz="27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43" name="Google Shape;8843;g7685356e5c_0_396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de-DE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44" name="Google Shape;8844;g7685356e5c_0_3960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8845" name="Google Shape;8845;g7685356e5c_0_3960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8846" name="Google Shape;8846;g7685356e5c_0_3960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8847" name="Google Shape;8847;g7685356e5c_0_3960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848" name="Google Shape;8848;g7685356e5c_0_3960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849" name="Google Shape;8849;g7685356e5c_0_396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50" name="Google Shape;8850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51" name="Google Shape;8851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852" name="Google Shape;8852;g7685356e5c_0_396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53" name="Google Shape;8853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54" name="Google Shape;8854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855" name="Google Shape;8855;g7685356e5c_0_396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56" name="Google Shape;8856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57" name="Google Shape;8857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858" name="Google Shape;8858;g7685356e5c_0_396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59" name="Google Shape;8859;g7685356e5c_0_396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8860" name="Google Shape;8860;g7685356e5c_0_396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1" name="Google Shape;8861;g7685356e5c_0_396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2" name="Google Shape;8862;g7685356e5c_0_396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3" name="Google Shape;8863;g7685356e5c_0_396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4" name="Google Shape;8864;g7685356e5c_0_396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5" name="Google Shape;8865;g7685356e5c_0_396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6" name="Google Shape;8866;g7685356e5c_0_396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7" name="Google Shape;8867;g7685356e5c_0_396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8" name="Google Shape;8868;g7685356e5c_0_396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fmla="val 128575" name="adj"/>
                  </a:avLst>
                </a:prstGeom>
                <a:solidFill>
                  <a:srgbClr val="783F04"/>
                </a:solidFill>
                <a:ln cap="flat" cmpd="sng" w="38100">
                  <a:solidFill>
                    <a:srgbClr val="B45F0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869" name="Google Shape;8869;g7685356e5c_0_3960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870" name="Google Shape;8870;g7685356e5c_0_396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71" name="Google Shape;8871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72" name="Google Shape;8872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873" name="Google Shape;8873;g7685356e5c_0_396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74" name="Google Shape;8874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75" name="Google Shape;8875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876" name="Google Shape;8876;g7685356e5c_0_396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77" name="Google Shape;8877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78" name="Google Shape;8878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cap="flat" cmpd="sng" w="38100">
                      <a:solidFill>
                        <a:srgbClr val="B45F06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de-DE" sz="1600" u="none" cap="none" strike="noStrik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b="0" i="0" sz="1600" u="none" cap="none" strike="noStrik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879" name="Google Shape;8879;g7685356e5c_0_396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80" name="Google Shape;8880;g7685356e5c_0_396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B45F06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8881" name="Google Shape;8881;g7685356e5c_0_3960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fmla="val 86625" name="adj"/>
                  </a:avLst>
                </a:prstGeom>
                <a:solidFill>
                  <a:srgbClr val="6AA84F"/>
                </a:solidFill>
                <a:ln cap="flat" cmpd="sng" w="9525">
                  <a:solidFill>
                    <a:srgbClr val="15815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882" name="Google Shape;8882;g7685356e5c_0_396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3" name="Google Shape;8883;g7685356e5c_0_396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4" name="Google Shape;8884;g7685356e5c_0_396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5" name="Google Shape;8885;g7685356e5c_0_396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6" name="Google Shape;8886;g7685356e5c_0_396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7" name="Google Shape;8887;g7685356e5c_0_396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fmla="val 50000" name="adj1"/>
                  <a:gd fmla="val 50000" name="adj2"/>
                </a:avLst>
              </a:prstGeom>
              <a:noFill/>
              <a:ln cap="flat" cmpd="sng" w="28575">
                <a:solidFill>
                  <a:schemeClr val="accent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888" name="Google Shape;8888;g7685356e5c_0_396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89" name="Google Shape;8889;g7685356e5c_0_396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90" name="Google Shape;8890;g7685356e5c_0_396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600" u="none" cap="none" strike="noStrik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b="0" i="0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91" name="Google Shape;8891;g7685356e5c_0_396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de-DE" sz="1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92" name="Google Shape;8892;g7685356e5c_0_396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3" name="Google Shape;8893;g7685356e5c_0_396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4" name="Google Shape;8894;g7685356e5c_0_396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de-DE" sz="15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b="0" i="0" sz="15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5" name="Google Shape;8895;g7685356e5c_0_3960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6" name="Google Shape;8896;g7685356e5c_0_3960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7" name="Google Shape;8897;g7685356e5c_0_3960"/>
          <p:cNvSpPr/>
          <p:nvPr/>
        </p:nvSpPr>
        <p:spPr>
          <a:xfrm rot="800">
            <a:off x="7606409" y="3271241"/>
            <a:ext cx="1289100" cy="351900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8" name="Google Shape;8898;g7685356e5c_0_3960"/>
          <p:cNvSpPr/>
          <p:nvPr/>
        </p:nvSpPr>
        <p:spPr>
          <a:xfrm rot="-3091782">
            <a:off x="3764469" y="3906115"/>
            <a:ext cx="1289003" cy="351674"/>
          </a:xfrm>
          <a:prstGeom prst="ellipse">
            <a:avLst/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b="0" i="0" sz="1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99" name="Google Shape;8899;g7685356e5c_0_39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85695" y="147268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0" name="Google Shape;8900;g7685356e5c_0_3960"/>
          <p:cNvSpPr/>
          <p:nvPr/>
        </p:nvSpPr>
        <p:spPr>
          <a:xfrm>
            <a:off x="5126900" y="506900"/>
            <a:ext cx="3612000" cy="972900"/>
          </a:xfrm>
          <a:prstGeom prst="wedgeRoundRectCallout">
            <a:avLst>
              <a:gd fmla="val -50952" name="adj1"/>
              <a:gd fmla="val 70519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Endlosschleife mit </a:t>
            </a:r>
            <a:r>
              <a:rPr b="1" lang="de-DE" sz="1600">
                <a:solidFill>
                  <a:srgbClr val="FF0000"/>
                </a:solidFill>
              </a:rPr>
              <a:t>b schleife</a:t>
            </a:r>
            <a:endParaRPr b="1" sz="1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5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0" name="Google Shape;800;p5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" name="Google Shape;801;p5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2" name="Google Shape;802;p5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3" name="Google Shape;803;p5"/>
          <p:cNvCxnSpPr>
            <a:stCxn id="804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05" name="Google Shape;805;p5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6" name="Google Shape;806;p5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7" name="Google Shape;807;p5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804" name="Google Shape;804;p5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08" name="Google Shape;808;p5"/>
            <p:cNvCxnSpPr>
              <a:endCxn id="809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810" name="Google Shape;810;p5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9" name="Google Shape;809;p5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5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5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13" name="Google Shape;813;p5"/>
            <p:cNvCxnSpPr>
              <a:endCxn id="810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4" name="Google Shape;814;p5"/>
            <p:cNvCxnSpPr>
              <a:endCxn id="811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5" name="Google Shape;815;p5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" name="Google Shape;816;p5"/>
            <p:cNvCxnSpPr>
              <a:stCxn id="810" idx="3"/>
              <a:endCxn id="810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17" name="Google Shape;817;p5"/>
            <p:cNvCxnSpPr>
              <a:stCxn id="809" idx="3"/>
              <a:endCxn id="809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18" name="Google Shape;818;p5"/>
            <p:cNvCxnSpPr>
              <a:stCxn id="811" idx="3"/>
              <a:endCxn id="811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19" name="Google Shape;819;p5"/>
            <p:cNvCxnSpPr>
              <a:stCxn id="812" idx="3"/>
              <a:endCxn id="812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20" name="Google Shape;820;p5"/>
            <p:cNvCxnSpPr>
              <a:stCxn id="804" idx="3"/>
              <a:endCxn id="821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821" name="Google Shape;821;p5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2" name="Google Shape;822;p5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823" name="Google Shape;823;p5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24" name="Google Shape;824;p5"/>
            <p:cNvCxnSpPr>
              <a:endCxn id="825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826" name="Google Shape;826;p5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5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7" name="Google Shape;827;p5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5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29" name="Google Shape;829;p5"/>
            <p:cNvCxnSpPr>
              <a:endCxn id="826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30" name="Google Shape;830;p5"/>
            <p:cNvCxnSpPr>
              <a:endCxn id="827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31" name="Google Shape;831;p5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32" name="Google Shape;832;p5"/>
            <p:cNvCxnSpPr>
              <a:stCxn id="826" idx="3"/>
              <a:endCxn id="826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33" name="Google Shape;833;p5"/>
            <p:cNvCxnSpPr>
              <a:stCxn id="825" idx="3"/>
              <a:endCxn id="825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34" name="Google Shape;834;p5"/>
            <p:cNvCxnSpPr>
              <a:stCxn id="827" idx="3"/>
              <a:endCxn id="827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35" name="Google Shape;835;p5"/>
            <p:cNvCxnSpPr>
              <a:stCxn id="828" idx="3"/>
              <a:endCxn id="828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36" name="Google Shape;836;p5"/>
            <p:cNvCxnSpPr>
              <a:stCxn id="823" idx="3"/>
              <a:endCxn id="837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837" name="Google Shape;837;p5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38" name="Google Shape;838;p5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839" name="Google Shape;839;p5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40" name="Google Shape;840;p5"/>
            <p:cNvCxnSpPr>
              <a:endCxn id="841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842" name="Google Shape;842;p5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5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5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5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45" name="Google Shape;845;p5"/>
            <p:cNvCxnSpPr>
              <a:endCxn id="842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6" name="Google Shape;846;p5"/>
            <p:cNvCxnSpPr>
              <a:endCxn id="843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7" name="Google Shape;847;p5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8" name="Google Shape;848;p5"/>
            <p:cNvCxnSpPr>
              <a:stCxn id="842" idx="3"/>
              <a:endCxn id="842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49" name="Google Shape;849;p5"/>
            <p:cNvCxnSpPr>
              <a:stCxn id="841" idx="3"/>
              <a:endCxn id="841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50" name="Google Shape;850;p5"/>
            <p:cNvCxnSpPr>
              <a:stCxn id="843" idx="3"/>
              <a:endCxn id="843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51" name="Google Shape;851;p5"/>
            <p:cNvCxnSpPr>
              <a:stCxn id="844" idx="3"/>
              <a:endCxn id="844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852" name="Google Shape;852;p5"/>
            <p:cNvCxnSpPr>
              <a:stCxn id="839" idx="3"/>
              <a:endCxn id="853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853" name="Google Shape;853;p5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54" name="Google Shape;854;p5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855" name="Google Shape;855;p5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56" name="Google Shape;856;p5"/>
            <p:cNvCxnSpPr>
              <a:endCxn id="810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57" name="Google Shape;857;p5"/>
            <p:cNvCxnSpPr>
              <a:endCxn id="809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58" name="Google Shape;858;p5"/>
            <p:cNvCxnSpPr>
              <a:stCxn id="811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59" name="Google Shape;859;p5"/>
            <p:cNvCxnSpPr>
              <a:stCxn id="812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0" name="Google Shape;860;p5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1" name="Google Shape;861;p5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862" name="Google Shape;862;p5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863" name="Google Shape;863;p5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864" name="Google Shape;864;p5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865" name="Google Shape;865;p5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866" name="Google Shape;866;p5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7" name="Google Shape;867;p5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8" name="Google Shape;868;p5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9" name="Google Shape;869;p5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0" name="Google Shape;870;p5"/>
                  <p:cNvCxnSpPr>
                    <a:stCxn id="869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1" name="Google Shape;871;p5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2" name="Google Shape;872;p5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3" name="Google Shape;873;p5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74" name="Google Shape;874;p5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875" name="Google Shape;875;p5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6" name="Google Shape;876;p5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7" name="Google Shape;877;p5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8" name="Google Shape;878;p5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9" name="Google Shape;879;p5"/>
                  <p:cNvCxnSpPr>
                    <a:stCxn id="878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0" name="Google Shape;880;p5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1" name="Google Shape;881;p5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2" name="Google Shape;882;p5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3" name="Google Shape;883;p5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884" name="Google Shape;884;p5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5" name="Google Shape;885;p5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6" name="Google Shape;886;p5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7" name="Google Shape;887;p5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8" name="Google Shape;888;p5"/>
                  <p:cNvCxnSpPr>
                    <a:stCxn id="887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9" name="Google Shape;889;p5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90" name="Google Shape;890;p5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91" name="Google Shape;891;p5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92" name="Google Shape;892;p5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893" name="Google Shape;893;p5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894" name="Google Shape;894;p5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95" name="Google Shape;895;p5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96" name="Google Shape;896;p5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7" name="Google Shape;897;p5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98" name="Google Shape;898;p5"/>
                  <p:cNvCxnSpPr>
                    <a:stCxn id="897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99" name="Google Shape;899;p5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0" name="Google Shape;900;p5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1" name="Google Shape;901;p5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2" name="Google Shape;902;p5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903" name="Google Shape;903;p5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4" name="Google Shape;904;p5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5" name="Google Shape;905;p5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6" name="Google Shape;906;p5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7" name="Google Shape;907;p5"/>
                  <p:cNvCxnSpPr>
                    <a:stCxn id="906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8" name="Google Shape;908;p5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9" name="Google Shape;909;p5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10" name="Google Shape;910;p5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11" name="Google Shape;911;p5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912" name="Google Shape;912;p5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3" name="Google Shape;913;p5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14" name="Google Shape;914;p5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5" name="Google Shape;915;p5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16" name="Google Shape;916;p5"/>
                  <p:cNvCxnSpPr>
                    <a:stCxn id="915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7" name="Google Shape;917;p5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8" name="Google Shape;918;p5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19" name="Google Shape;919;p5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20" name="Google Shape;920;p5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921" name="Google Shape;921;p5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922" name="Google Shape;922;p5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3" name="Google Shape;923;p5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4" name="Google Shape;924;p5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5" name="Google Shape;925;p5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6" name="Google Shape;926;p5"/>
                  <p:cNvCxnSpPr>
                    <a:stCxn id="925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7" name="Google Shape;927;p5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8" name="Google Shape;928;p5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9" name="Google Shape;929;p5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0" name="Google Shape;930;p5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931" name="Google Shape;931;p5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2" name="Google Shape;932;p5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3" name="Google Shape;933;p5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4" name="Google Shape;934;p5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5" name="Google Shape;935;p5"/>
                  <p:cNvCxnSpPr>
                    <a:stCxn id="934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6" name="Google Shape;936;p5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7" name="Google Shape;937;p5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8" name="Google Shape;938;p5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9" name="Google Shape;939;p5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940" name="Google Shape;940;p5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41" name="Google Shape;941;p5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42" name="Google Shape;942;p5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43" name="Google Shape;943;p5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44" name="Google Shape;944;p5"/>
                  <p:cNvCxnSpPr>
                    <a:stCxn id="943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45" name="Google Shape;945;p5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46" name="Google Shape;946;p5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47" name="Google Shape;947;p5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48" name="Google Shape;948;p5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949" name="Google Shape;949;p5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950" name="Google Shape;950;p5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1" name="Google Shape;951;p5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2" name="Google Shape;952;p5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3" name="Google Shape;953;p5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4" name="Google Shape;954;p5"/>
                  <p:cNvCxnSpPr>
                    <a:stCxn id="953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5" name="Google Shape;955;p5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6" name="Google Shape;956;p5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7" name="Google Shape;957;p5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8" name="Google Shape;958;p5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959" name="Google Shape;959;p5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0" name="Google Shape;960;p5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61" name="Google Shape;961;p5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62" name="Google Shape;962;p5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63" name="Google Shape;963;p5"/>
                  <p:cNvCxnSpPr>
                    <a:stCxn id="962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4" name="Google Shape;964;p5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5" name="Google Shape;965;p5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66" name="Google Shape;966;p5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67" name="Google Shape;967;p5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968" name="Google Shape;968;p5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9" name="Google Shape;969;p5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0" name="Google Shape;970;p5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1" name="Google Shape;971;p5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2" name="Google Shape;972;p5"/>
                  <p:cNvCxnSpPr>
                    <a:stCxn id="971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3" name="Google Shape;973;p5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4" name="Google Shape;974;p5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5" name="Google Shape;975;p5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76" name="Google Shape;976;p5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977" name="Google Shape;977;p5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" name="Google Shape;978;p5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79" name="Google Shape;979;p5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980" name="Google Shape;980;p5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" name="Google Shape;981;p5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82" name="Google Shape;982;p5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983" name="Google Shape;983;p5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" name="Google Shape;984;p5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85" name="Google Shape;985;p5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986" name="Google Shape;986;p5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" name="Google Shape;987;p5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88" name="Google Shape;988;p5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5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0" name="Google Shape;990;p5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1" name="Google Shape;991;p5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2" name="Google Shape;992;p5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" name="Google Shape;993;p5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4" name="Google Shape;994;p5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" name="Google Shape;995;p5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96" name="Google Shape;996;p5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997" name="Google Shape;997;p5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998" name="Google Shape;998;p5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9" name="Google Shape;999;p5"/>
              <p:cNvCxnSpPr>
                <a:stCxn id="804" idx="3"/>
                <a:endCxn id="998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" name="Google Shape;1000;p5"/>
              <p:cNvCxnSpPr>
                <a:stCxn id="998" idx="1"/>
                <a:endCxn id="998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" name="Google Shape;1001;p5"/>
              <p:cNvCxnSpPr>
                <a:stCxn id="998" idx="7"/>
                <a:endCxn id="998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02" name="Google Shape;1002;p5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003" name="Google Shape;1003;p5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04" name="Google Shape;1004;p5"/>
              <p:cNvCxnSpPr>
                <a:endCxn id="1003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" name="Google Shape;1005;p5"/>
              <p:cNvCxnSpPr>
                <a:stCxn id="1003" idx="1"/>
                <a:endCxn id="1003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" name="Google Shape;1006;p5"/>
              <p:cNvCxnSpPr>
                <a:stCxn id="1003" idx="7"/>
                <a:endCxn id="1003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07" name="Google Shape;1007;p5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008" name="Google Shape;1008;p5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09" name="Google Shape;1009;p5"/>
              <p:cNvCxnSpPr>
                <a:endCxn id="1008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" name="Google Shape;1010;p5"/>
              <p:cNvCxnSpPr>
                <a:stCxn id="1008" idx="1"/>
                <a:endCxn id="1008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" name="Google Shape;1011;p5"/>
              <p:cNvCxnSpPr>
                <a:stCxn id="1008" idx="7"/>
                <a:endCxn id="1008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012" name="Google Shape;1012;p5"/>
          <p:cNvSpPr/>
          <p:nvPr/>
        </p:nvSpPr>
        <p:spPr>
          <a:xfrm>
            <a:off x="123774" y="1296650"/>
            <a:ext cx="1804500" cy="1446600"/>
          </a:xfrm>
          <a:prstGeom prst="wedgeRoundRectCallout">
            <a:avLst>
              <a:gd fmla="val 71819" name="adj1"/>
              <a:gd fmla="val -25315" name="adj2"/>
              <a:gd fmla="val 0" name="adj3"/>
            </a:avLst>
          </a:prstGeom>
          <a:solidFill>
            <a:srgbClr val="FFF2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 Bytes im ROM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" name="Google Shape;1013;p5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4" name="Google Shape;10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83358" y="338711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5" name="Google Shape;1015;p5"/>
          <p:cNvSpPr/>
          <p:nvPr/>
        </p:nvSpPr>
        <p:spPr>
          <a:xfrm>
            <a:off x="2359650" y="75000"/>
            <a:ext cx="2273400" cy="1065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6" name="Google Shape;1016;p5"/>
          <p:cNvSpPr/>
          <p:nvPr/>
        </p:nvSpPr>
        <p:spPr>
          <a:xfrm>
            <a:off x="2359663" y="1140012"/>
            <a:ext cx="2273400" cy="1065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7" name="Google Shape;1017;p5"/>
          <p:cNvSpPr/>
          <p:nvPr/>
        </p:nvSpPr>
        <p:spPr>
          <a:xfrm>
            <a:off x="2359650" y="2204805"/>
            <a:ext cx="2273400" cy="1065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" name="Google Shape;1018;p5"/>
          <p:cNvSpPr/>
          <p:nvPr/>
        </p:nvSpPr>
        <p:spPr>
          <a:xfrm>
            <a:off x="2359650" y="3273948"/>
            <a:ext cx="2273400" cy="1065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6"/>
          <p:cNvSpPr/>
          <p:nvPr/>
        </p:nvSpPr>
        <p:spPr>
          <a:xfrm>
            <a:off x="2359650" y="3273948"/>
            <a:ext cx="2273400" cy="1065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4" name="Google Shape;1024;p6"/>
          <p:cNvSpPr/>
          <p:nvPr/>
        </p:nvSpPr>
        <p:spPr>
          <a:xfrm>
            <a:off x="2359650" y="2204805"/>
            <a:ext cx="2273400" cy="1065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6"/>
          <p:cNvSpPr/>
          <p:nvPr/>
        </p:nvSpPr>
        <p:spPr>
          <a:xfrm>
            <a:off x="2359663" y="1140012"/>
            <a:ext cx="2273400" cy="1065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6"/>
          <p:cNvSpPr/>
          <p:nvPr/>
        </p:nvSpPr>
        <p:spPr>
          <a:xfrm>
            <a:off x="2359650" y="75000"/>
            <a:ext cx="2273400" cy="1065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7" name="Google Shape;1027;p6"/>
          <p:cNvSpPr/>
          <p:nvPr/>
        </p:nvSpPr>
        <p:spPr>
          <a:xfrm>
            <a:off x="123774" y="1296650"/>
            <a:ext cx="1804500" cy="1446600"/>
          </a:xfrm>
          <a:prstGeom prst="wedgeRoundRectCallout">
            <a:avLst>
              <a:gd fmla="val 71819" name="adj1"/>
              <a:gd fmla="val -25315" name="adj2"/>
              <a:gd fmla="val 0" name="adj3"/>
            </a:avLst>
          </a:prstGeom>
          <a:solidFill>
            <a:srgbClr val="FFF2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 Bytes im ROM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8" name="Google Shape;102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33083" y="220481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9" name="Google Shape;1029;p6"/>
          <p:cNvSpPr/>
          <p:nvPr/>
        </p:nvSpPr>
        <p:spPr>
          <a:xfrm>
            <a:off x="6027150" y="934901"/>
            <a:ext cx="2792100" cy="965400"/>
          </a:xfrm>
          <a:prstGeom prst="wedgeRoundRectCallout">
            <a:avLst>
              <a:gd fmla="val -71495" name="adj1"/>
              <a:gd fmla="val 6221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Vereinfachte Darstellung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3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" name="Google Shape;1034;p7"/>
          <p:cNvGrpSpPr/>
          <p:nvPr/>
        </p:nvGrpSpPr>
        <p:grpSpPr>
          <a:xfrm>
            <a:off x="2359637" y="75001"/>
            <a:ext cx="2273413" cy="2129842"/>
            <a:chOff x="2359650" y="75000"/>
            <a:chExt cx="2273413" cy="4263948"/>
          </a:xfrm>
        </p:grpSpPr>
        <p:sp>
          <p:nvSpPr>
            <p:cNvPr id="1035" name="Google Shape;1035;p7"/>
            <p:cNvSpPr/>
            <p:nvPr/>
          </p:nvSpPr>
          <p:spPr>
            <a:xfrm>
              <a:off x="2359650" y="3273948"/>
              <a:ext cx="2273400" cy="1065000"/>
            </a:xfrm>
            <a:prstGeom prst="rect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6" name="Google Shape;1036;p7"/>
            <p:cNvSpPr/>
            <p:nvPr/>
          </p:nvSpPr>
          <p:spPr>
            <a:xfrm>
              <a:off x="2359650" y="2204805"/>
              <a:ext cx="2273400" cy="1065000"/>
            </a:xfrm>
            <a:prstGeom prst="rect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7" name="Google Shape;1037;p7"/>
            <p:cNvSpPr/>
            <p:nvPr/>
          </p:nvSpPr>
          <p:spPr>
            <a:xfrm>
              <a:off x="2359663" y="1140012"/>
              <a:ext cx="2273400" cy="1065000"/>
            </a:xfrm>
            <a:prstGeom prst="rect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" name="Google Shape;1038;p7"/>
            <p:cNvSpPr/>
            <p:nvPr/>
          </p:nvSpPr>
          <p:spPr>
            <a:xfrm>
              <a:off x="2359650" y="75000"/>
              <a:ext cx="2273400" cy="1065000"/>
            </a:xfrm>
            <a:prstGeom prst="rect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39" name="Google Shape;1039;p7"/>
          <p:cNvSpPr/>
          <p:nvPr/>
        </p:nvSpPr>
        <p:spPr>
          <a:xfrm>
            <a:off x="123774" y="1296650"/>
            <a:ext cx="1804500" cy="1446600"/>
          </a:xfrm>
          <a:prstGeom prst="wedgeRoundRectCallout">
            <a:avLst>
              <a:gd fmla="val 71819" name="adj1"/>
              <a:gd fmla="val -25315" name="adj2"/>
              <a:gd fmla="val 0" name="adj3"/>
            </a:avLst>
          </a:prstGeom>
          <a:solidFill>
            <a:srgbClr val="FFF2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Ein paar Bytes mehr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0" name="Google Shape;104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33083" y="220481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1" name="Google Shape;1041;p7"/>
          <p:cNvSpPr/>
          <p:nvPr/>
        </p:nvSpPr>
        <p:spPr>
          <a:xfrm>
            <a:off x="6027150" y="934901"/>
            <a:ext cx="2792100" cy="965400"/>
          </a:xfrm>
          <a:prstGeom prst="wedgeRoundRectCallout">
            <a:avLst>
              <a:gd fmla="val -71495" name="adj1"/>
              <a:gd fmla="val 6221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Vereinfachte Darstellung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2" name="Google Shape;1042;p7"/>
          <p:cNvGrpSpPr/>
          <p:nvPr/>
        </p:nvGrpSpPr>
        <p:grpSpPr>
          <a:xfrm>
            <a:off x="2359637" y="2204851"/>
            <a:ext cx="2273413" cy="2129842"/>
            <a:chOff x="2359650" y="75000"/>
            <a:chExt cx="2273413" cy="4263948"/>
          </a:xfrm>
        </p:grpSpPr>
        <p:sp>
          <p:nvSpPr>
            <p:cNvPr id="1043" name="Google Shape;1043;p7"/>
            <p:cNvSpPr/>
            <p:nvPr/>
          </p:nvSpPr>
          <p:spPr>
            <a:xfrm>
              <a:off x="2359650" y="3273948"/>
              <a:ext cx="2273400" cy="1065000"/>
            </a:xfrm>
            <a:prstGeom prst="rect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4" name="Google Shape;1044;p7"/>
            <p:cNvSpPr/>
            <p:nvPr/>
          </p:nvSpPr>
          <p:spPr>
            <a:xfrm>
              <a:off x="2359650" y="2204805"/>
              <a:ext cx="2273400" cy="1065000"/>
            </a:xfrm>
            <a:prstGeom prst="rect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" name="Google Shape;1045;p7"/>
            <p:cNvSpPr/>
            <p:nvPr/>
          </p:nvSpPr>
          <p:spPr>
            <a:xfrm>
              <a:off x="2359663" y="1140012"/>
              <a:ext cx="2273400" cy="1065000"/>
            </a:xfrm>
            <a:prstGeom prst="rect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7"/>
            <p:cNvSpPr/>
            <p:nvPr/>
          </p:nvSpPr>
          <p:spPr>
            <a:xfrm>
              <a:off x="2359650" y="75000"/>
              <a:ext cx="2273400" cy="1065000"/>
            </a:xfrm>
            <a:prstGeom prst="rect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0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8"/>
          <p:cNvSpPr/>
          <p:nvPr/>
        </p:nvSpPr>
        <p:spPr>
          <a:xfrm>
            <a:off x="820300" y="2005196"/>
            <a:ext cx="2792100" cy="1168800"/>
          </a:xfrm>
          <a:prstGeom prst="wedgeRoundRectCallout">
            <a:avLst>
              <a:gd fmla="val 72234" name="adj1"/>
              <a:gd fmla="val 3956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ROM mit Adressangaben an den Speicherplätzen (Bytes) 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52" name="Google Shape;1052;p8"/>
          <p:cNvGrpSpPr/>
          <p:nvPr/>
        </p:nvGrpSpPr>
        <p:grpSpPr>
          <a:xfrm>
            <a:off x="4567248" y="70554"/>
            <a:ext cx="3415538" cy="5072937"/>
            <a:chOff x="2774223" y="32904"/>
            <a:chExt cx="3415538" cy="5072937"/>
          </a:xfrm>
        </p:grpSpPr>
        <p:grpSp>
          <p:nvGrpSpPr>
            <p:cNvPr id="1053" name="Google Shape;1053;p8"/>
            <p:cNvGrpSpPr/>
            <p:nvPr/>
          </p:nvGrpSpPr>
          <p:grpSpPr>
            <a:xfrm>
              <a:off x="4254859" y="32904"/>
              <a:ext cx="1934902" cy="5068185"/>
              <a:chOff x="2359637" y="75001"/>
              <a:chExt cx="2273413" cy="6389542"/>
            </a:xfrm>
          </p:grpSpPr>
          <p:grpSp>
            <p:nvGrpSpPr>
              <p:cNvPr id="1054" name="Google Shape;1054;p8"/>
              <p:cNvGrpSpPr/>
              <p:nvPr/>
            </p:nvGrpSpPr>
            <p:grpSpPr>
              <a:xfrm>
                <a:off x="2359637" y="7500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55" name="Google Shape;1055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6" name="Google Shape;1056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7" name="Google Shape;1057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8" name="Google Shape;1058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59" name="Google Shape;1059;p8"/>
              <p:cNvGrpSpPr/>
              <p:nvPr/>
            </p:nvGrpSpPr>
            <p:grpSpPr>
              <a:xfrm>
                <a:off x="2359637" y="220485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60" name="Google Shape;1060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1" name="Google Shape;1061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2" name="Google Shape;1062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3" name="Google Shape;1063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64" name="Google Shape;1064;p8"/>
              <p:cNvGrpSpPr/>
              <p:nvPr/>
            </p:nvGrpSpPr>
            <p:grpSpPr>
              <a:xfrm>
                <a:off x="2359637" y="433470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65" name="Google Shape;1065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6" name="Google Shape;1066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7" name="Google Shape;1067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8" name="Google Shape;1068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069" name="Google Shape;1069;p8"/>
            <p:cNvGrpSpPr/>
            <p:nvPr/>
          </p:nvGrpSpPr>
          <p:grpSpPr>
            <a:xfrm>
              <a:off x="2774223" y="37656"/>
              <a:ext cx="1540237" cy="5068185"/>
              <a:chOff x="2359637" y="75001"/>
              <a:chExt cx="2273413" cy="6389542"/>
            </a:xfrm>
          </p:grpSpPr>
          <p:grpSp>
            <p:nvGrpSpPr>
              <p:cNvPr id="1070" name="Google Shape;1070;p8"/>
              <p:cNvGrpSpPr/>
              <p:nvPr/>
            </p:nvGrpSpPr>
            <p:grpSpPr>
              <a:xfrm>
                <a:off x="2359637" y="7500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71" name="Google Shape;1071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0x08000003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2" name="Google Shape;1072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0x08000002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3" name="Google Shape;1073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0x08000001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4" name="Google Shape;1074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0x08000000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75" name="Google Shape;1075;p8"/>
              <p:cNvGrpSpPr/>
              <p:nvPr/>
            </p:nvGrpSpPr>
            <p:grpSpPr>
              <a:xfrm>
                <a:off x="2359637" y="220485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76" name="Google Shape;1076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0x08000007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7" name="Google Shape;1077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0x08000006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8" name="Google Shape;1078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0x08000005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9" name="Google Shape;1079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0x08000004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80" name="Google Shape;1080;p8"/>
              <p:cNvGrpSpPr/>
              <p:nvPr/>
            </p:nvGrpSpPr>
            <p:grpSpPr>
              <a:xfrm>
                <a:off x="2359637" y="433470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81" name="Google Shape;1081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0x0800000B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82" name="Google Shape;1082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0x0800000A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83" name="Google Shape;1083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0x08000009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84" name="Google Shape;1084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b="0" i="0" lang="de-DE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0x08000008</a:t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pic>
        <p:nvPicPr>
          <p:cNvPr id="1085" name="Google Shape;108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12409" y="336857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9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p9"/>
          <p:cNvSpPr/>
          <p:nvPr/>
        </p:nvSpPr>
        <p:spPr>
          <a:xfrm>
            <a:off x="255423" y="3192760"/>
            <a:ext cx="2877300" cy="1112400"/>
          </a:xfrm>
          <a:prstGeom prst="wedgeRoundRectCallout">
            <a:avLst>
              <a:gd fmla="val 55542" name="adj1"/>
              <a:gd fmla="val -22537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Du hast ein Programm geschrieben. Das wird in den Speicher geladen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1" name="Google Shape;1091;p9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[R2, ODR] 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b="0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092" name="Google Shape;1092;p9"/>
          <p:cNvGrpSpPr/>
          <p:nvPr/>
        </p:nvGrpSpPr>
        <p:grpSpPr>
          <a:xfrm>
            <a:off x="4567557" y="70483"/>
            <a:ext cx="3414948" cy="4989954"/>
            <a:chOff x="4567557" y="70483"/>
            <a:chExt cx="3414948" cy="4989954"/>
          </a:xfrm>
        </p:grpSpPr>
        <p:grpSp>
          <p:nvGrpSpPr>
            <p:cNvPr id="1093" name="Google Shape;1093;p9"/>
            <p:cNvGrpSpPr/>
            <p:nvPr/>
          </p:nvGrpSpPr>
          <p:grpSpPr>
            <a:xfrm>
              <a:off x="4567557" y="70483"/>
              <a:ext cx="3414885" cy="2495035"/>
              <a:chOff x="4567555" y="70485"/>
              <a:chExt cx="3414885" cy="5072240"/>
            </a:xfrm>
          </p:grpSpPr>
          <p:grpSp>
            <p:nvGrpSpPr>
              <p:cNvPr id="1094" name="Google Shape;1094;p9"/>
              <p:cNvGrpSpPr/>
              <p:nvPr/>
            </p:nvGrpSpPr>
            <p:grpSpPr>
              <a:xfrm>
                <a:off x="6047740" y="70485"/>
                <a:ext cx="1934700" cy="5067795"/>
                <a:chOff x="6047740" y="70485"/>
                <a:chExt cx="1934700" cy="5067795"/>
              </a:xfrm>
            </p:grpSpPr>
            <p:grpSp>
              <p:nvGrpSpPr>
                <p:cNvPr id="1095" name="Google Shape;1095;p9"/>
                <p:cNvGrpSpPr/>
                <p:nvPr/>
              </p:nvGrpSpPr>
              <p:grpSpPr>
                <a:xfrm>
                  <a:off x="6047740" y="70485"/>
                  <a:ext cx="1934700" cy="1688960"/>
                  <a:chOff x="6047740" y="70485"/>
                  <a:chExt cx="1934700" cy="1688960"/>
                </a:xfrm>
              </p:grpSpPr>
              <p:sp>
                <p:nvSpPr>
                  <p:cNvPr id="1096" name="Google Shape;1096;p9"/>
                  <p:cNvSpPr/>
                  <p:nvPr/>
                </p:nvSpPr>
                <p:spPr>
                  <a:xfrm>
                    <a:off x="6047740" y="133794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97" name="Google Shape;1097;p9"/>
                  <p:cNvSpPr/>
                  <p:nvPr/>
                </p:nvSpPr>
                <p:spPr>
                  <a:xfrm>
                    <a:off x="6047740" y="91440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98" name="Google Shape;1098;p9"/>
                  <p:cNvSpPr/>
                  <p:nvPr/>
                </p:nvSpPr>
                <p:spPr>
                  <a:xfrm>
                    <a:off x="6047740" y="49276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99" name="Google Shape;1099;p9"/>
                  <p:cNvSpPr/>
                  <p:nvPr/>
                </p:nvSpPr>
                <p:spPr>
                  <a:xfrm>
                    <a:off x="6047740" y="7048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00" name="Google Shape;1100;p9"/>
                <p:cNvGrpSpPr/>
                <p:nvPr/>
              </p:nvGrpSpPr>
              <p:grpSpPr>
                <a:xfrm>
                  <a:off x="6047740" y="1760220"/>
                  <a:ext cx="1934700" cy="1688960"/>
                  <a:chOff x="6047740" y="1760220"/>
                  <a:chExt cx="1934700" cy="1688960"/>
                </a:xfrm>
              </p:grpSpPr>
              <p:sp>
                <p:nvSpPr>
                  <p:cNvPr id="1101" name="Google Shape;1101;p9"/>
                  <p:cNvSpPr/>
                  <p:nvPr/>
                </p:nvSpPr>
                <p:spPr>
                  <a:xfrm>
                    <a:off x="6047740" y="302768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2" name="Google Shape;1102;p9"/>
                  <p:cNvSpPr/>
                  <p:nvPr/>
                </p:nvSpPr>
                <p:spPr>
                  <a:xfrm>
                    <a:off x="6047740" y="260350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3" name="Google Shape;1103;p9"/>
                  <p:cNvSpPr/>
                  <p:nvPr/>
                </p:nvSpPr>
                <p:spPr>
                  <a:xfrm>
                    <a:off x="6047740" y="218186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4" name="Google Shape;1104;p9"/>
                  <p:cNvSpPr/>
                  <p:nvPr/>
                </p:nvSpPr>
                <p:spPr>
                  <a:xfrm>
                    <a:off x="6047740" y="176022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05" name="Google Shape;1105;p9"/>
                <p:cNvGrpSpPr/>
                <p:nvPr/>
              </p:nvGrpSpPr>
              <p:grpSpPr>
                <a:xfrm>
                  <a:off x="6047740" y="3449320"/>
                  <a:ext cx="1934700" cy="1688960"/>
                  <a:chOff x="6047740" y="3449320"/>
                  <a:chExt cx="1934700" cy="1688960"/>
                </a:xfrm>
              </p:grpSpPr>
              <p:sp>
                <p:nvSpPr>
                  <p:cNvPr id="1106" name="Google Shape;1106;p9"/>
                  <p:cNvSpPr/>
                  <p:nvPr/>
                </p:nvSpPr>
                <p:spPr>
                  <a:xfrm>
                    <a:off x="6047740" y="471678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7" name="Google Shape;1107;p9"/>
                  <p:cNvSpPr/>
                  <p:nvPr/>
                </p:nvSpPr>
                <p:spPr>
                  <a:xfrm>
                    <a:off x="6047740" y="429323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8" name="Google Shape;1108;p9"/>
                  <p:cNvSpPr/>
                  <p:nvPr/>
                </p:nvSpPr>
                <p:spPr>
                  <a:xfrm>
                    <a:off x="6047740" y="387159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9" name="Google Shape;1109;p9"/>
                  <p:cNvSpPr/>
                  <p:nvPr/>
                </p:nvSpPr>
                <p:spPr>
                  <a:xfrm>
                    <a:off x="6047740" y="344932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10" name="Google Shape;1110;p9"/>
              <p:cNvGrpSpPr/>
              <p:nvPr/>
            </p:nvGrpSpPr>
            <p:grpSpPr>
              <a:xfrm>
                <a:off x="4567555" y="75565"/>
                <a:ext cx="1540500" cy="5067160"/>
                <a:chOff x="4567555" y="75565"/>
                <a:chExt cx="1540500" cy="5067160"/>
              </a:xfrm>
            </p:grpSpPr>
            <p:grpSp>
              <p:nvGrpSpPr>
                <p:cNvPr id="1111" name="Google Shape;1111;p9"/>
                <p:cNvGrpSpPr/>
                <p:nvPr/>
              </p:nvGrpSpPr>
              <p:grpSpPr>
                <a:xfrm>
                  <a:off x="4567555" y="75565"/>
                  <a:ext cx="1540500" cy="1688960"/>
                  <a:chOff x="4567555" y="75565"/>
                  <a:chExt cx="1540500" cy="1688960"/>
                </a:xfrm>
              </p:grpSpPr>
              <p:sp>
                <p:nvSpPr>
                  <p:cNvPr id="1112" name="Google Shape;1112;p9"/>
                  <p:cNvSpPr/>
                  <p:nvPr/>
                </p:nvSpPr>
                <p:spPr>
                  <a:xfrm>
                    <a:off x="4567555" y="13430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0x08000003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3" name="Google Shape;1113;p9"/>
                  <p:cNvSpPr/>
                  <p:nvPr/>
                </p:nvSpPr>
                <p:spPr>
                  <a:xfrm>
                    <a:off x="4567555" y="91884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0x08000002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4" name="Google Shape;1114;p9"/>
                  <p:cNvSpPr/>
                  <p:nvPr/>
                </p:nvSpPr>
                <p:spPr>
                  <a:xfrm>
                    <a:off x="4567555" y="49720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0x08000001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5" name="Google Shape;1115;p9"/>
                  <p:cNvSpPr/>
                  <p:nvPr/>
                </p:nvSpPr>
                <p:spPr>
                  <a:xfrm>
                    <a:off x="4567555" y="755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0x08000000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6" name="Google Shape;1116;p9"/>
                <p:cNvGrpSpPr/>
                <p:nvPr/>
              </p:nvGrpSpPr>
              <p:grpSpPr>
                <a:xfrm>
                  <a:off x="4567555" y="1764665"/>
                  <a:ext cx="1540500" cy="1688960"/>
                  <a:chOff x="4567555" y="1764665"/>
                  <a:chExt cx="1540500" cy="1688960"/>
                </a:xfrm>
              </p:grpSpPr>
              <p:sp>
                <p:nvSpPr>
                  <p:cNvPr id="1117" name="Google Shape;1117;p9"/>
                  <p:cNvSpPr/>
                  <p:nvPr/>
                </p:nvSpPr>
                <p:spPr>
                  <a:xfrm>
                    <a:off x="4567555" y="30321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0x08000007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8" name="Google Shape;1118;p9"/>
                  <p:cNvSpPr/>
                  <p:nvPr/>
                </p:nvSpPr>
                <p:spPr>
                  <a:xfrm>
                    <a:off x="4567555" y="26085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0x08000006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9" name="Google Shape;1119;p9"/>
                  <p:cNvSpPr/>
                  <p:nvPr/>
                </p:nvSpPr>
                <p:spPr>
                  <a:xfrm>
                    <a:off x="4567555" y="21869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0x08000005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0" name="Google Shape;1120;p9"/>
                  <p:cNvSpPr/>
                  <p:nvPr/>
                </p:nvSpPr>
                <p:spPr>
                  <a:xfrm>
                    <a:off x="4567555" y="17646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0x08000004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21" name="Google Shape;1121;p9"/>
                <p:cNvGrpSpPr/>
                <p:nvPr/>
              </p:nvGrpSpPr>
              <p:grpSpPr>
                <a:xfrm>
                  <a:off x="4567555" y="3454400"/>
                  <a:ext cx="1540500" cy="1688325"/>
                  <a:chOff x="4567555" y="3454400"/>
                  <a:chExt cx="1540500" cy="1688325"/>
                </a:xfrm>
              </p:grpSpPr>
              <p:sp>
                <p:nvSpPr>
                  <p:cNvPr id="1122" name="Google Shape;1122;p9"/>
                  <p:cNvSpPr/>
                  <p:nvPr/>
                </p:nvSpPr>
                <p:spPr>
                  <a:xfrm>
                    <a:off x="4567555" y="47212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0x0800000B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3" name="Google Shape;1123;p9"/>
                  <p:cNvSpPr/>
                  <p:nvPr/>
                </p:nvSpPr>
                <p:spPr>
                  <a:xfrm>
                    <a:off x="4567555" y="42976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0x0800000A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4" name="Google Shape;1124;p9"/>
                  <p:cNvSpPr/>
                  <p:nvPr/>
                </p:nvSpPr>
                <p:spPr>
                  <a:xfrm>
                    <a:off x="4567555" y="38760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0x08000009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5" name="Google Shape;1125;p9"/>
                  <p:cNvSpPr/>
                  <p:nvPr/>
                </p:nvSpPr>
                <p:spPr>
                  <a:xfrm>
                    <a:off x="4567555" y="345440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0x08000008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126" name="Google Shape;1126;p9"/>
            <p:cNvGrpSpPr/>
            <p:nvPr/>
          </p:nvGrpSpPr>
          <p:grpSpPr>
            <a:xfrm>
              <a:off x="4567620" y="2565402"/>
              <a:ext cx="3414885" cy="2495035"/>
              <a:chOff x="4567555" y="70485"/>
              <a:chExt cx="3414885" cy="5072240"/>
            </a:xfrm>
          </p:grpSpPr>
          <p:grpSp>
            <p:nvGrpSpPr>
              <p:cNvPr id="1127" name="Google Shape;1127;p9"/>
              <p:cNvGrpSpPr/>
              <p:nvPr/>
            </p:nvGrpSpPr>
            <p:grpSpPr>
              <a:xfrm>
                <a:off x="6047740" y="70485"/>
                <a:ext cx="1934700" cy="5067795"/>
                <a:chOff x="6047740" y="70485"/>
                <a:chExt cx="1934700" cy="5067795"/>
              </a:xfrm>
            </p:grpSpPr>
            <p:grpSp>
              <p:nvGrpSpPr>
                <p:cNvPr id="1128" name="Google Shape;1128;p9"/>
                <p:cNvGrpSpPr/>
                <p:nvPr/>
              </p:nvGrpSpPr>
              <p:grpSpPr>
                <a:xfrm>
                  <a:off x="6047740" y="70485"/>
                  <a:ext cx="1934700" cy="1688960"/>
                  <a:chOff x="6047740" y="70485"/>
                  <a:chExt cx="1934700" cy="1688960"/>
                </a:xfrm>
              </p:grpSpPr>
              <p:sp>
                <p:nvSpPr>
                  <p:cNvPr id="1129" name="Google Shape;1129;p9"/>
                  <p:cNvSpPr/>
                  <p:nvPr/>
                </p:nvSpPr>
                <p:spPr>
                  <a:xfrm>
                    <a:off x="6047740" y="133794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0" name="Google Shape;1130;p9"/>
                  <p:cNvSpPr/>
                  <p:nvPr/>
                </p:nvSpPr>
                <p:spPr>
                  <a:xfrm>
                    <a:off x="6047740" y="91440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1" name="Google Shape;1131;p9"/>
                  <p:cNvSpPr/>
                  <p:nvPr/>
                </p:nvSpPr>
                <p:spPr>
                  <a:xfrm>
                    <a:off x="6047740" y="49276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2" name="Google Shape;1132;p9"/>
                  <p:cNvSpPr/>
                  <p:nvPr/>
                </p:nvSpPr>
                <p:spPr>
                  <a:xfrm>
                    <a:off x="6047740" y="7048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33" name="Google Shape;1133;p9"/>
                <p:cNvGrpSpPr/>
                <p:nvPr/>
              </p:nvGrpSpPr>
              <p:grpSpPr>
                <a:xfrm>
                  <a:off x="6047740" y="1760220"/>
                  <a:ext cx="1934700" cy="1688960"/>
                  <a:chOff x="6047740" y="1760220"/>
                  <a:chExt cx="1934700" cy="1688960"/>
                </a:xfrm>
              </p:grpSpPr>
              <p:sp>
                <p:nvSpPr>
                  <p:cNvPr id="1134" name="Google Shape;1134;p9"/>
                  <p:cNvSpPr/>
                  <p:nvPr/>
                </p:nvSpPr>
                <p:spPr>
                  <a:xfrm>
                    <a:off x="6047740" y="302768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5" name="Google Shape;1135;p9"/>
                  <p:cNvSpPr/>
                  <p:nvPr/>
                </p:nvSpPr>
                <p:spPr>
                  <a:xfrm>
                    <a:off x="6047740" y="260350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6" name="Google Shape;1136;p9"/>
                  <p:cNvSpPr/>
                  <p:nvPr/>
                </p:nvSpPr>
                <p:spPr>
                  <a:xfrm>
                    <a:off x="6047740" y="218186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7" name="Google Shape;1137;p9"/>
                  <p:cNvSpPr/>
                  <p:nvPr/>
                </p:nvSpPr>
                <p:spPr>
                  <a:xfrm>
                    <a:off x="6047740" y="176022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38" name="Google Shape;1138;p9"/>
                <p:cNvGrpSpPr/>
                <p:nvPr/>
              </p:nvGrpSpPr>
              <p:grpSpPr>
                <a:xfrm>
                  <a:off x="6047740" y="3449320"/>
                  <a:ext cx="1934700" cy="1688960"/>
                  <a:chOff x="6047740" y="3449320"/>
                  <a:chExt cx="1934700" cy="1688960"/>
                </a:xfrm>
              </p:grpSpPr>
              <p:sp>
                <p:nvSpPr>
                  <p:cNvPr id="1139" name="Google Shape;1139;p9"/>
                  <p:cNvSpPr/>
                  <p:nvPr/>
                </p:nvSpPr>
                <p:spPr>
                  <a:xfrm>
                    <a:off x="6047740" y="471678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0" name="Google Shape;1140;p9"/>
                  <p:cNvSpPr/>
                  <p:nvPr/>
                </p:nvSpPr>
                <p:spPr>
                  <a:xfrm>
                    <a:off x="6047740" y="429323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1" name="Google Shape;1141;p9"/>
                  <p:cNvSpPr/>
                  <p:nvPr/>
                </p:nvSpPr>
                <p:spPr>
                  <a:xfrm>
                    <a:off x="6047740" y="3871595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2" name="Google Shape;1142;p9"/>
                  <p:cNvSpPr/>
                  <p:nvPr/>
                </p:nvSpPr>
                <p:spPr>
                  <a:xfrm>
                    <a:off x="6047740" y="3449320"/>
                    <a:ext cx="1934700" cy="421500"/>
                  </a:xfrm>
                  <a:prstGeom prst="rect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43" name="Google Shape;1143;p9"/>
              <p:cNvGrpSpPr/>
              <p:nvPr/>
            </p:nvGrpSpPr>
            <p:grpSpPr>
              <a:xfrm>
                <a:off x="4567555" y="75565"/>
                <a:ext cx="1540500" cy="5067160"/>
                <a:chOff x="4567555" y="75565"/>
                <a:chExt cx="1540500" cy="5067160"/>
              </a:xfrm>
            </p:grpSpPr>
            <p:grpSp>
              <p:nvGrpSpPr>
                <p:cNvPr id="1144" name="Google Shape;1144;p9"/>
                <p:cNvGrpSpPr/>
                <p:nvPr/>
              </p:nvGrpSpPr>
              <p:grpSpPr>
                <a:xfrm>
                  <a:off x="4567555" y="75565"/>
                  <a:ext cx="1540500" cy="1688960"/>
                  <a:chOff x="4567555" y="75565"/>
                  <a:chExt cx="1540500" cy="1688960"/>
                </a:xfrm>
              </p:grpSpPr>
              <p:sp>
                <p:nvSpPr>
                  <p:cNvPr id="1145" name="Google Shape;1145;p9"/>
                  <p:cNvSpPr/>
                  <p:nvPr/>
                </p:nvSpPr>
                <p:spPr>
                  <a:xfrm>
                    <a:off x="4567555" y="13430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0x0800000F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6" name="Google Shape;1146;p9"/>
                  <p:cNvSpPr/>
                  <p:nvPr/>
                </p:nvSpPr>
                <p:spPr>
                  <a:xfrm>
                    <a:off x="4567555" y="91884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0x0800000E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7" name="Google Shape;1147;p9"/>
                  <p:cNvSpPr/>
                  <p:nvPr/>
                </p:nvSpPr>
                <p:spPr>
                  <a:xfrm>
                    <a:off x="4567555" y="49720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0x0800000D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8" name="Google Shape;1148;p9"/>
                  <p:cNvSpPr/>
                  <p:nvPr/>
                </p:nvSpPr>
                <p:spPr>
                  <a:xfrm>
                    <a:off x="4567555" y="755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0x0800000C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49" name="Google Shape;1149;p9"/>
                <p:cNvGrpSpPr/>
                <p:nvPr/>
              </p:nvGrpSpPr>
              <p:grpSpPr>
                <a:xfrm>
                  <a:off x="4567555" y="1764665"/>
                  <a:ext cx="1540500" cy="1688960"/>
                  <a:chOff x="4567555" y="1764665"/>
                  <a:chExt cx="1540500" cy="1688960"/>
                </a:xfrm>
              </p:grpSpPr>
              <p:sp>
                <p:nvSpPr>
                  <p:cNvPr id="1150" name="Google Shape;1150;p9"/>
                  <p:cNvSpPr/>
                  <p:nvPr/>
                </p:nvSpPr>
                <p:spPr>
                  <a:xfrm>
                    <a:off x="4567555" y="30321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0x08000013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1" name="Google Shape;1151;p9"/>
                  <p:cNvSpPr/>
                  <p:nvPr/>
                </p:nvSpPr>
                <p:spPr>
                  <a:xfrm>
                    <a:off x="4567555" y="26085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0x08000012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2" name="Google Shape;1152;p9"/>
                  <p:cNvSpPr/>
                  <p:nvPr/>
                </p:nvSpPr>
                <p:spPr>
                  <a:xfrm>
                    <a:off x="4567555" y="21869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0x08000011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3" name="Google Shape;1153;p9"/>
                  <p:cNvSpPr/>
                  <p:nvPr/>
                </p:nvSpPr>
                <p:spPr>
                  <a:xfrm>
                    <a:off x="4567555" y="17646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0x08000010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4" name="Google Shape;1154;p9"/>
                <p:cNvGrpSpPr/>
                <p:nvPr/>
              </p:nvGrpSpPr>
              <p:grpSpPr>
                <a:xfrm>
                  <a:off x="4567555" y="3454400"/>
                  <a:ext cx="1540500" cy="1688325"/>
                  <a:chOff x="4567555" y="3454400"/>
                  <a:chExt cx="1540500" cy="1688325"/>
                </a:xfrm>
              </p:grpSpPr>
              <p:sp>
                <p:nvSpPr>
                  <p:cNvPr id="1155" name="Google Shape;1155;p9"/>
                  <p:cNvSpPr/>
                  <p:nvPr/>
                </p:nvSpPr>
                <p:spPr>
                  <a:xfrm>
                    <a:off x="4567555" y="47212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0x08000017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6" name="Google Shape;1156;p9"/>
                  <p:cNvSpPr/>
                  <p:nvPr/>
                </p:nvSpPr>
                <p:spPr>
                  <a:xfrm>
                    <a:off x="4567555" y="42976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0x08000016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7" name="Google Shape;1157;p9"/>
                  <p:cNvSpPr/>
                  <p:nvPr/>
                </p:nvSpPr>
                <p:spPr>
                  <a:xfrm>
                    <a:off x="4567555" y="38760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0x08000015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8" name="Google Shape;1158;p9"/>
                  <p:cNvSpPr/>
                  <p:nvPr/>
                </p:nvSpPr>
                <p:spPr>
                  <a:xfrm>
                    <a:off x="4567555" y="345440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b="0" i="0" lang="de-DE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0x08000014</a:t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sp>
        <p:nvSpPr>
          <p:cNvPr id="1159" name="Google Shape;1159;p9"/>
          <p:cNvSpPr/>
          <p:nvPr/>
        </p:nvSpPr>
        <p:spPr>
          <a:xfrm>
            <a:off x="3262450" y="992750"/>
            <a:ext cx="1697100" cy="1303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Download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0" name="Google Shape;116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31049" y="2895391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