
<file path=[Content_Types].xml><?xml version="1.0" encoding="utf-8"?>
<Types xmlns="http://schemas.openxmlformats.org/package/2006/content-types">
  <Default ContentType="image/gif" Extension="gif"/>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11.xml"/>
  <Override ContentType="application/vnd.openxmlformats-officedocument.presentationml.notesSlide+xml" PartName="/ppt/notesSlides/notesSlide24.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4.xml"/>
  <Override ContentType="application/vnd.openxmlformats-officedocument.presentationml.notesSlide+xml" PartName="/ppt/notesSlides/notesSlide25.xml"/>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22.xml"/>
  <Override ContentType="application/vnd.openxmlformats-officedocument.presentationml.notesSlide+xml" PartName="/ppt/notesSlides/notesSlide7.xml"/>
  <Override ContentType="application/vnd.openxmlformats-officedocument.presentationml.notesSlide+xml" PartName="/ppt/notesSlides/notesSlide26.xml"/>
  <Override ContentType="application/vnd.openxmlformats-officedocument.presentationml.notesSlide+xml" PartName="/ppt/notesSlides/notesSlide5.xml"/>
  <Override ContentType="application/vnd.openxmlformats-officedocument.presentationml.notesSlide+xml" PartName="/ppt/notesSlides/notesSlide19.xml"/>
  <Override ContentType="application/vnd.openxmlformats-officedocument.presentationml.notesSlide+xml" PartName="/ppt/notesSlides/notesSlide14.xml"/>
  <Override ContentType="application/vnd.openxmlformats-officedocument.presentationml.notesSlide+xml" PartName="/ppt/notesSlides/notesSlide23.xml"/>
  <Override ContentType="application/vnd.openxmlformats-officedocument.presentationml.notesSlide+xml" PartName="/ppt/notesSlides/notesSlide2.xml"/>
  <Override ContentType="application/vnd.openxmlformats-officedocument.presentationml.notesSlide+xml" PartName="/ppt/notesSlides/notesSlide10.xml"/>
  <Override ContentType="application/vnd.openxmlformats-officedocument.presentationml.tableStyles+xml" PartName="/ppt/tableStyles.xml"/>
  <Override ContentType="application/vnd.openxmlformats-officedocument.presentationml.slideLayout+xml" PartName="/ppt/slideLayouts/slideLayout2.xml"/>
  <Override ContentType="application/vnd.openxmlformats-officedocument.presentationml.slideLayout+xml" PartName="/ppt/slideLayouts/slideLayout1.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22.xml"/>
  <Override ContentType="application/vnd.openxmlformats-officedocument.presentationml.slide+xml" PartName="/ppt/slides/slide26.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5.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2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23.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50" r:id="rId5"/>
  </p:sldMasterIdLst>
  <p:notesMasterIdLst>
    <p:notesMasterId r:id="rId6"/>
  </p:notesMasterIdLst>
  <p:sldIdLst>
    <p:sldId id="256" r:id="rId7"/>
    <p:sldId id="257" r:id="rId8"/>
    <p:sldId id="258" r:id="rId9"/>
    <p:sldId id="259" r:id="rId10"/>
    <p:sldId id="260" r:id="rId11"/>
    <p:sldId id="261" r:id="rId12"/>
    <p:sldId id="262" r:id="rId13"/>
    <p:sldId id="263" r:id="rId14"/>
    <p:sldId id="264" r:id="rId15"/>
    <p:sldId id="265" r:id="rId16"/>
    <p:sldId id="266" r:id="rId17"/>
    <p:sldId id="267" r:id="rId18"/>
    <p:sldId id="268" r:id="rId19"/>
    <p:sldId id="269" r:id="rId20"/>
    <p:sldId id="270" r:id="rId21"/>
    <p:sldId id="271" r:id="rId22"/>
    <p:sldId id="272" r:id="rId23"/>
    <p:sldId id="273" r:id="rId24"/>
    <p:sldId id="274" r:id="rId25"/>
    <p:sldId id="275" r:id="rId26"/>
    <p:sldId id="276" r:id="rId27"/>
    <p:sldId id="277" r:id="rId28"/>
    <p:sldId id="278" r:id="rId29"/>
    <p:sldId id="279" r:id="rId30"/>
    <p:sldId id="280" r:id="rId31"/>
    <p:sldId id="281" r:id="rId32"/>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F610F73E-78BA-4690-9EA1-ECA5362F26D2}">
  <a:tblStyle styleId="{F610F73E-78BA-4690-9EA1-ECA5362F26D2}"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slide" Target="slides/slide14.xml"/><Relationship Id="rId22" Type="http://schemas.openxmlformats.org/officeDocument/2006/relationships/slide" Target="slides/slide16.xml"/><Relationship Id="rId21" Type="http://schemas.openxmlformats.org/officeDocument/2006/relationships/slide" Target="slides/slide15.xml"/><Relationship Id="rId24" Type="http://schemas.openxmlformats.org/officeDocument/2006/relationships/slide" Target="slides/slide18.xml"/><Relationship Id="rId23" Type="http://schemas.openxmlformats.org/officeDocument/2006/relationships/slide" Target="slides/slide17.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26" Type="http://schemas.openxmlformats.org/officeDocument/2006/relationships/slide" Target="slides/slide20.xml"/><Relationship Id="rId25" Type="http://schemas.openxmlformats.org/officeDocument/2006/relationships/slide" Target="slides/slide19.xml"/><Relationship Id="rId28" Type="http://schemas.openxmlformats.org/officeDocument/2006/relationships/slide" Target="slides/slide22.xml"/><Relationship Id="rId27" Type="http://schemas.openxmlformats.org/officeDocument/2006/relationships/slide" Target="slides/slide21.xml"/><Relationship Id="rId5" Type="http://schemas.openxmlformats.org/officeDocument/2006/relationships/slideMaster" Target="slideMasters/slideMaster1.xml"/><Relationship Id="rId6" Type="http://schemas.openxmlformats.org/officeDocument/2006/relationships/notesMaster" Target="notesMasters/notesMaster1.xml"/><Relationship Id="rId29" Type="http://schemas.openxmlformats.org/officeDocument/2006/relationships/slide" Target="slides/slide23.xml"/><Relationship Id="rId7" Type="http://schemas.openxmlformats.org/officeDocument/2006/relationships/slide" Target="slides/slide1.xml"/><Relationship Id="rId8" Type="http://schemas.openxmlformats.org/officeDocument/2006/relationships/slide" Target="slides/slide2.xml"/><Relationship Id="rId31" Type="http://schemas.openxmlformats.org/officeDocument/2006/relationships/slide" Target="slides/slide25.xml"/><Relationship Id="rId30" Type="http://schemas.openxmlformats.org/officeDocument/2006/relationships/slide" Target="slides/slide24.xml"/><Relationship Id="rId11" Type="http://schemas.openxmlformats.org/officeDocument/2006/relationships/slide" Target="slides/slide5.xml"/><Relationship Id="rId10" Type="http://schemas.openxmlformats.org/officeDocument/2006/relationships/slide" Target="slides/slide4.xml"/><Relationship Id="rId32" Type="http://schemas.openxmlformats.org/officeDocument/2006/relationships/slide" Target="slides/slide26.xml"/><Relationship Id="rId13" Type="http://schemas.openxmlformats.org/officeDocument/2006/relationships/slide" Target="slides/slide7.xml"/><Relationship Id="rId12" Type="http://schemas.openxmlformats.org/officeDocument/2006/relationships/slide" Target="slides/slide6.xml"/><Relationship Id="rId15" Type="http://schemas.openxmlformats.org/officeDocument/2006/relationships/slide" Target="slides/slide9.xml"/><Relationship Id="rId14" Type="http://schemas.openxmlformats.org/officeDocument/2006/relationships/slide" Target="slides/slide8.xml"/><Relationship Id="rId17" Type="http://schemas.openxmlformats.org/officeDocument/2006/relationships/slide" Target="slides/slide11.xml"/><Relationship Id="rId16" Type="http://schemas.openxmlformats.org/officeDocument/2006/relationships/slide" Target="slides/slide10.xml"/><Relationship Id="rId19" Type="http://schemas.openxmlformats.org/officeDocument/2006/relationships/slide" Target="slides/slide13.xml"/><Relationship Id="rId18" Type="http://schemas.openxmlformats.org/officeDocument/2006/relationships/slide" Target="slides/slide12.xml"/></Relationships>
</file>

<file path=ppt/media/image1.gif>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1pPr>
            <a:lvl2pPr indent="-298450" lvl="1" marL="914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2pPr>
            <a:lvl3pPr indent="-298450" lvl="2" marL="1371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3pPr>
            <a:lvl4pPr indent="-298450" lvl="3" marL="1828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4pPr>
            <a:lvl5pPr indent="-298450" lvl="4" marL="22860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5pPr>
            <a:lvl6pPr indent="-298450" lvl="5" marL="2743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6pPr>
            <a:lvl7pPr indent="-298450" lvl="6" marL="3200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7pPr>
            <a:lvl8pPr indent="-298450" lvl="7" marL="3657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8pPr>
            <a:lvl9pPr indent="-298450" lvl="8" marL="4114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 name="Shape 15"/>
        <p:cNvGrpSpPr/>
        <p:nvPr/>
      </p:nvGrpSpPr>
      <p:grpSpPr>
        <a:xfrm>
          <a:off x="0" y="0"/>
          <a:ext cx="0" cy="0"/>
          <a:chOff x="0" y="0"/>
          <a:chExt cx="0" cy="0"/>
        </a:xfrm>
      </p:grpSpPr>
      <p:sp>
        <p:nvSpPr>
          <p:cNvPr id="16" name="Google Shape;16;p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7" name="Google Shape;17;p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1" name="Shape 81"/>
        <p:cNvGrpSpPr/>
        <p:nvPr/>
      </p:nvGrpSpPr>
      <p:grpSpPr>
        <a:xfrm>
          <a:off x="0" y="0"/>
          <a:ext cx="0" cy="0"/>
          <a:chOff x="0" y="0"/>
          <a:chExt cx="0" cy="0"/>
        </a:xfrm>
      </p:grpSpPr>
      <p:sp>
        <p:nvSpPr>
          <p:cNvPr id="82" name="Google Shape;82;g6e3623f144_0_5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83" name="Google Shape;83;g6e3623f144_0_5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2" name="Shape 92"/>
        <p:cNvGrpSpPr/>
        <p:nvPr/>
      </p:nvGrpSpPr>
      <p:grpSpPr>
        <a:xfrm>
          <a:off x="0" y="0"/>
          <a:ext cx="0" cy="0"/>
          <a:chOff x="0" y="0"/>
          <a:chExt cx="0" cy="0"/>
        </a:xfrm>
      </p:grpSpPr>
      <p:sp>
        <p:nvSpPr>
          <p:cNvPr id="93" name="Google Shape;93;g6e3623f144_0_6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94" name="Google Shape;94;g6e3623f144_0_6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3" name="Shape 103"/>
        <p:cNvGrpSpPr/>
        <p:nvPr/>
      </p:nvGrpSpPr>
      <p:grpSpPr>
        <a:xfrm>
          <a:off x="0" y="0"/>
          <a:ext cx="0" cy="0"/>
          <a:chOff x="0" y="0"/>
          <a:chExt cx="0" cy="0"/>
        </a:xfrm>
      </p:grpSpPr>
      <p:sp>
        <p:nvSpPr>
          <p:cNvPr id="104" name="Google Shape;104;g6e3623f144_0_7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05" name="Google Shape;105;g6e3623f144_0_7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4" name="Shape 114"/>
        <p:cNvGrpSpPr/>
        <p:nvPr/>
      </p:nvGrpSpPr>
      <p:grpSpPr>
        <a:xfrm>
          <a:off x="0" y="0"/>
          <a:ext cx="0" cy="0"/>
          <a:chOff x="0" y="0"/>
          <a:chExt cx="0" cy="0"/>
        </a:xfrm>
      </p:grpSpPr>
      <p:sp>
        <p:nvSpPr>
          <p:cNvPr id="115" name="Google Shape;115;g6e3623f144_0_8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16" name="Google Shape;116;g6e3623f144_0_8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5" name="Shape 125"/>
        <p:cNvGrpSpPr/>
        <p:nvPr/>
      </p:nvGrpSpPr>
      <p:grpSpPr>
        <a:xfrm>
          <a:off x="0" y="0"/>
          <a:ext cx="0" cy="0"/>
          <a:chOff x="0" y="0"/>
          <a:chExt cx="0" cy="0"/>
        </a:xfrm>
      </p:grpSpPr>
      <p:sp>
        <p:nvSpPr>
          <p:cNvPr id="126" name="Google Shape;126;g6e3623f144_0_9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27" name="Google Shape;127;g6e3623f144_0_9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6" name="Shape 136"/>
        <p:cNvGrpSpPr/>
        <p:nvPr/>
      </p:nvGrpSpPr>
      <p:grpSpPr>
        <a:xfrm>
          <a:off x="0" y="0"/>
          <a:ext cx="0" cy="0"/>
          <a:chOff x="0" y="0"/>
          <a:chExt cx="0" cy="0"/>
        </a:xfrm>
      </p:grpSpPr>
      <p:sp>
        <p:nvSpPr>
          <p:cNvPr id="137" name="Google Shape;137;g6e3623f144_0_10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38" name="Google Shape;138;g6e3623f144_0_10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6e3623f144_0_11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48" name="Google Shape;148;g6e3623f144_0_11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6" name="Shape 156"/>
        <p:cNvGrpSpPr/>
        <p:nvPr/>
      </p:nvGrpSpPr>
      <p:grpSpPr>
        <a:xfrm>
          <a:off x="0" y="0"/>
          <a:ext cx="0" cy="0"/>
          <a:chOff x="0" y="0"/>
          <a:chExt cx="0" cy="0"/>
        </a:xfrm>
      </p:grpSpPr>
      <p:sp>
        <p:nvSpPr>
          <p:cNvPr id="157" name="Google Shape;157;g6e3623f144_0_13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58" name="Google Shape;158;g6e3623f144_0_135: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8" name="Shape 168"/>
        <p:cNvGrpSpPr/>
        <p:nvPr/>
      </p:nvGrpSpPr>
      <p:grpSpPr>
        <a:xfrm>
          <a:off x="0" y="0"/>
          <a:ext cx="0" cy="0"/>
          <a:chOff x="0" y="0"/>
          <a:chExt cx="0" cy="0"/>
        </a:xfrm>
      </p:grpSpPr>
      <p:sp>
        <p:nvSpPr>
          <p:cNvPr id="169" name="Google Shape;169;g6e3623f144_0_12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70" name="Google Shape;170;g6e3623f144_0_12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0" name="Shape 180"/>
        <p:cNvGrpSpPr/>
        <p:nvPr/>
      </p:nvGrpSpPr>
      <p:grpSpPr>
        <a:xfrm>
          <a:off x="0" y="0"/>
          <a:ext cx="0" cy="0"/>
          <a:chOff x="0" y="0"/>
          <a:chExt cx="0" cy="0"/>
        </a:xfrm>
      </p:grpSpPr>
      <p:sp>
        <p:nvSpPr>
          <p:cNvPr id="181" name="Google Shape;181;g6e3623f144_0_14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82" name="Google Shape;182;g6e3623f144_0_146: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 name="Shape 23"/>
        <p:cNvGrpSpPr/>
        <p:nvPr/>
      </p:nvGrpSpPr>
      <p:grpSpPr>
        <a:xfrm>
          <a:off x="0" y="0"/>
          <a:ext cx="0" cy="0"/>
          <a:chOff x="0" y="0"/>
          <a:chExt cx="0" cy="0"/>
        </a:xfrm>
      </p:grpSpPr>
      <p:sp>
        <p:nvSpPr>
          <p:cNvPr id="24" name="Google Shape;24;g6e3623f144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5" name="Google Shape;25;g6e3623f144_0_0: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3" name="Shape 193"/>
        <p:cNvGrpSpPr/>
        <p:nvPr/>
      </p:nvGrpSpPr>
      <p:grpSpPr>
        <a:xfrm>
          <a:off x="0" y="0"/>
          <a:ext cx="0" cy="0"/>
          <a:chOff x="0" y="0"/>
          <a:chExt cx="0" cy="0"/>
        </a:xfrm>
      </p:grpSpPr>
      <p:sp>
        <p:nvSpPr>
          <p:cNvPr id="194" name="Google Shape;194;g6e3623f144_0_15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95" name="Google Shape;195;g6e3623f144_0_158: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6" name="Shape 206"/>
        <p:cNvGrpSpPr/>
        <p:nvPr/>
      </p:nvGrpSpPr>
      <p:grpSpPr>
        <a:xfrm>
          <a:off x="0" y="0"/>
          <a:ext cx="0" cy="0"/>
          <a:chOff x="0" y="0"/>
          <a:chExt cx="0" cy="0"/>
        </a:xfrm>
      </p:grpSpPr>
      <p:sp>
        <p:nvSpPr>
          <p:cNvPr id="207" name="Google Shape;207;g6e3623f144_0_17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08" name="Google Shape;208;g6e3623f144_0_170: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9" name="Shape 219"/>
        <p:cNvGrpSpPr/>
        <p:nvPr/>
      </p:nvGrpSpPr>
      <p:grpSpPr>
        <a:xfrm>
          <a:off x="0" y="0"/>
          <a:ext cx="0" cy="0"/>
          <a:chOff x="0" y="0"/>
          <a:chExt cx="0" cy="0"/>
        </a:xfrm>
      </p:grpSpPr>
      <p:sp>
        <p:nvSpPr>
          <p:cNvPr id="220" name="Google Shape;220;g6e3623f144_0_18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21" name="Google Shape;221;g6e3623f144_0_182: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2" name="Shape 232"/>
        <p:cNvGrpSpPr/>
        <p:nvPr/>
      </p:nvGrpSpPr>
      <p:grpSpPr>
        <a:xfrm>
          <a:off x="0" y="0"/>
          <a:ext cx="0" cy="0"/>
          <a:chOff x="0" y="0"/>
          <a:chExt cx="0" cy="0"/>
        </a:xfrm>
      </p:grpSpPr>
      <p:sp>
        <p:nvSpPr>
          <p:cNvPr id="233" name="Google Shape;233;g6e3623f144_0_19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34" name="Google Shape;234;g6e3623f144_0_19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5" name="Shape 245"/>
        <p:cNvGrpSpPr/>
        <p:nvPr/>
      </p:nvGrpSpPr>
      <p:grpSpPr>
        <a:xfrm>
          <a:off x="0" y="0"/>
          <a:ext cx="0" cy="0"/>
          <a:chOff x="0" y="0"/>
          <a:chExt cx="0" cy="0"/>
        </a:xfrm>
      </p:grpSpPr>
      <p:sp>
        <p:nvSpPr>
          <p:cNvPr id="246" name="Google Shape;246;g6e3623f144_0_20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47" name="Google Shape;247;g6e3623f144_0_206: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58" name="Shape 258"/>
        <p:cNvGrpSpPr/>
        <p:nvPr/>
      </p:nvGrpSpPr>
      <p:grpSpPr>
        <a:xfrm>
          <a:off x="0" y="0"/>
          <a:ext cx="0" cy="0"/>
          <a:chOff x="0" y="0"/>
          <a:chExt cx="0" cy="0"/>
        </a:xfrm>
      </p:grpSpPr>
      <p:sp>
        <p:nvSpPr>
          <p:cNvPr id="259" name="Google Shape;259;g6e3623f144_0_21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60" name="Google Shape;260;g6e3623f144_0_218: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1" name="Shape 271"/>
        <p:cNvGrpSpPr/>
        <p:nvPr/>
      </p:nvGrpSpPr>
      <p:grpSpPr>
        <a:xfrm>
          <a:off x="0" y="0"/>
          <a:ext cx="0" cy="0"/>
          <a:chOff x="0" y="0"/>
          <a:chExt cx="0" cy="0"/>
        </a:xfrm>
      </p:grpSpPr>
      <p:sp>
        <p:nvSpPr>
          <p:cNvPr id="272" name="Google Shape;272;g6e3623f144_0_23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73" name="Google Shape;273;g6e3623f144_0_230: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0" name="Shape 30"/>
        <p:cNvGrpSpPr/>
        <p:nvPr/>
      </p:nvGrpSpPr>
      <p:grpSpPr>
        <a:xfrm>
          <a:off x="0" y="0"/>
          <a:ext cx="0" cy="0"/>
          <a:chOff x="0" y="0"/>
          <a:chExt cx="0" cy="0"/>
        </a:xfrm>
      </p:grpSpPr>
      <p:sp>
        <p:nvSpPr>
          <p:cNvPr id="31" name="Google Shape;31;g6e3623f144_0_9: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32" name="Google Shape;32;g6e3623f144_0_9: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7" name="Shape 37"/>
        <p:cNvGrpSpPr/>
        <p:nvPr/>
      </p:nvGrpSpPr>
      <p:grpSpPr>
        <a:xfrm>
          <a:off x="0" y="0"/>
          <a:ext cx="0" cy="0"/>
          <a:chOff x="0" y="0"/>
          <a:chExt cx="0" cy="0"/>
        </a:xfrm>
      </p:grpSpPr>
      <p:sp>
        <p:nvSpPr>
          <p:cNvPr id="38" name="Google Shape;38;g6e3623f144_0_1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39" name="Google Shape;39;g6e3623f144_0_15: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44" name="Shape 44"/>
        <p:cNvGrpSpPr/>
        <p:nvPr/>
      </p:nvGrpSpPr>
      <p:grpSpPr>
        <a:xfrm>
          <a:off x="0" y="0"/>
          <a:ext cx="0" cy="0"/>
          <a:chOff x="0" y="0"/>
          <a:chExt cx="0" cy="0"/>
        </a:xfrm>
      </p:grpSpPr>
      <p:sp>
        <p:nvSpPr>
          <p:cNvPr id="45" name="Google Shape;45;g6e3623f144_0_2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6" name="Google Shape;46;g6e3623f144_0_2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1" name="Shape 51"/>
        <p:cNvGrpSpPr/>
        <p:nvPr/>
      </p:nvGrpSpPr>
      <p:grpSpPr>
        <a:xfrm>
          <a:off x="0" y="0"/>
          <a:ext cx="0" cy="0"/>
          <a:chOff x="0" y="0"/>
          <a:chExt cx="0" cy="0"/>
        </a:xfrm>
      </p:grpSpPr>
      <p:sp>
        <p:nvSpPr>
          <p:cNvPr id="52" name="Google Shape;52;g6e3623f144_0_2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53" name="Google Shape;53;g6e3623f144_0_27: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8" name="Shape 58"/>
        <p:cNvGrpSpPr/>
        <p:nvPr/>
      </p:nvGrpSpPr>
      <p:grpSpPr>
        <a:xfrm>
          <a:off x="0" y="0"/>
          <a:ext cx="0" cy="0"/>
          <a:chOff x="0" y="0"/>
          <a:chExt cx="0" cy="0"/>
        </a:xfrm>
      </p:grpSpPr>
      <p:sp>
        <p:nvSpPr>
          <p:cNvPr id="59" name="Google Shape;59;g6e3623f144_0_3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60" name="Google Shape;60;g6e3623f144_0_33: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5" name="Shape 65"/>
        <p:cNvGrpSpPr/>
        <p:nvPr/>
      </p:nvGrpSpPr>
      <p:grpSpPr>
        <a:xfrm>
          <a:off x="0" y="0"/>
          <a:ext cx="0" cy="0"/>
          <a:chOff x="0" y="0"/>
          <a:chExt cx="0" cy="0"/>
        </a:xfrm>
      </p:grpSpPr>
      <p:sp>
        <p:nvSpPr>
          <p:cNvPr id="66" name="Google Shape;66;g6e3623f144_0_39: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67" name="Google Shape;67;g6e3623f144_0_39: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6e3623f144_0_4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73" name="Google Shape;73;g6e3623f144_0_45: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elfoli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a:noFill/>
          <a:ln>
            <a:noFill/>
          </a:ln>
        </p:spPr>
        <p:txBody>
          <a:bodyPr anchorCtr="0" anchor="b" bIns="91425" lIns="91425" spcFirstLastPara="1" rIns="91425" wrap="square" tIns="91425">
            <a:noAutofit/>
          </a:bodyPr>
          <a:lstStyle>
            <a:lvl1pPr lvl="0" algn="ctr">
              <a:lnSpc>
                <a:spcPct val="100000"/>
              </a:lnSpc>
              <a:spcBef>
                <a:spcPts val="0"/>
              </a:spcBef>
              <a:spcAft>
                <a:spcPts val="0"/>
              </a:spcAft>
              <a:buSzPts val="5200"/>
              <a:buNone/>
              <a:defRPr sz="5200"/>
            </a:lvl1pPr>
            <a:lvl2pPr lvl="1" algn="ctr">
              <a:lnSpc>
                <a:spcPct val="100000"/>
              </a:lnSpc>
              <a:spcBef>
                <a:spcPts val="0"/>
              </a:spcBef>
              <a:spcAft>
                <a:spcPts val="0"/>
              </a:spcAft>
              <a:buSzPts val="5200"/>
              <a:buNone/>
              <a:defRPr sz="5200"/>
            </a:lvl2pPr>
            <a:lvl3pPr lvl="2" algn="ctr">
              <a:lnSpc>
                <a:spcPct val="100000"/>
              </a:lnSpc>
              <a:spcBef>
                <a:spcPts val="0"/>
              </a:spcBef>
              <a:spcAft>
                <a:spcPts val="0"/>
              </a:spcAft>
              <a:buSzPts val="5200"/>
              <a:buNone/>
              <a:defRPr sz="5200"/>
            </a:lvl3pPr>
            <a:lvl4pPr lvl="3" algn="ctr">
              <a:lnSpc>
                <a:spcPct val="100000"/>
              </a:lnSpc>
              <a:spcBef>
                <a:spcPts val="0"/>
              </a:spcBef>
              <a:spcAft>
                <a:spcPts val="0"/>
              </a:spcAft>
              <a:buSzPts val="5200"/>
              <a:buNone/>
              <a:defRPr sz="5200"/>
            </a:lvl4pPr>
            <a:lvl5pPr lvl="4" algn="ctr">
              <a:lnSpc>
                <a:spcPct val="100000"/>
              </a:lnSpc>
              <a:spcBef>
                <a:spcPts val="0"/>
              </a:spcBef>
              <a:spcAft>
                <a:spcPts val="0"/>
              </a:spcAft>
              <a:buSzPts val="5200"/>
              <a:buNone/>
              <a:defRPr sz="5200"/>
            </a:lvl5pPr>
            <a:lvl6pPr lvl="5" algn="ctr">
              <a:lnSpc>
                <a:spcPct val="100000"/>
              </a:lnSpc>
              <a:spcBef>
                <a:spcPts val="0"/>
              </a:spcBef>
              <a:spcAft>
                <a:spcPts val="0"/>
              </a:spcAft>
              <a:buSzPts val="5200"/>
              <a:buNone/>
              <a:defRPr sz="5200"/>
            </a:lvl6pPr>
            <a:lvl7pPr lvl="6" algn="ctr">
              <a:lnSpc>
                <a:spcPct val="100000"/>
              </a:lnSpc>
              <a:spcBef>
                <a:spcPts val="0"/>
              </a:spcBef>
              <a:spcAft>
                <a:spcPts val="0"/>
              </a:spcAft>
              <a:buSzPts val="5200"/>
              <a:buNone/>
              <a:defRPr sz="5200"/>
            </a:lvl7pPr>
            <a:lvl8pPr lvl="7" algn="ctr">
              <a:lnSpc>
                <a:spcPct val="100000"/>
              </a:lnSpc>
              <a:spcBef>
                <a:spcPts val="0"/>
              </a:spcBef>
              <a:spcAft>
                <a:spcPts val="0"/>
              </a:spcAft>
              <a:buSzPts val="5200"/>
              <a:buNone/>
              <a:defRPr sz="5200"/>
            </a:lvl8pPr>
            <a:lvl9pPr lvl="8" algn="ctr">
              <a:lnSpc>
                <a:spcPct val="100000"/>
              </a:lnSpc>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a:noFill/>
          <a:ln>
            <a:noFill/>
          </a:ln>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Leer" type="blank">
  <p:cSld name="BLANK">
    <p:spTree>
      <p:nvGrpSpPr>
        <p:cNvPr id="13" name="Shape 13"/>
        <p:cNvGrpSpPr/>
        <p:nvPr/>
      </p:nvGrpSpPr>
      <p:grpSpPr>
        <a:xfrm>
          <a:off x="0" y="0"/>
          <a:ext cx="0" cy="0"/>
          <a:chOff x="0" y="0"/>
          <a:chExt cx="0" cy="0"/>
        </a:xfrm>
      </p:grpSpPr>
      <p:sp>
        <p:nvSpPr>
          <p:cNvPr id="14" name="Google Shape;14;p3"/>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1pPr>
            <a:lvl2pPr lvl="1"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2pPr>
            <a:lvl3pPr lvl="2"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3pPr>
            <a:lvl4pPr lvl="3"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4pPr>
            <a:lvl5pPr lvl="4"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5pPr>
            <a:lvl6pPr lvl="5"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6pPr>
            <a:lvl7pPr lvl="6"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7pPr>
            <a:lvl8pPr lvl="7"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8pPr>
            <a:lvl9pPr lvl="8"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marR="0" rtl="0" algn="l">
              <a:lnSpc>
                <a:spcPct val="115000"/>
              </a:lnSpc>
              <a:spcBef>
                <a:spcPts val="0"/>
              </a:spcBef>
              <a:spcAft>
                <a:spcPts val="0"/>
              </a:spcAft>
              <a:buClr>
                <a:schemeClr val="dk2"/>
              </a:buClr>
              <a:buSzPts val="1800"/>
              <a:buFont typeface="Arial"/>
              <a:buChar char="●"/>
              <a:defRPr b="0" i="0" sz="1800" u="none" cap="none" strike="noStrike">
                <a:solidFill>
                  <a:schemeClr val="dk2"/>
                </a:solidFill>
                <a:latin typeface="Arial"/>
                <a:ea typeface="Arial"/>
                <a:cs typeface="Arial"/>
                <a:sym typeface="Arial"/>
              </a:defRPr>
            </a:lvl1pPr>
            <a:lvl2pPr indent="-317500" lvl="1" marL="9144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2pPr>
            <a:lvl3pPr indent="-317500" lvl="2" marL="13716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3pPr>
            <a:lvl4pPr indent="-317500" lvl="3" marL="18288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4pPr>
            <a:lvl5pPr indent="-317500" lvl="4" marL="22860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5pPr>
            <a:lvl6pPr indent="-317500" lvl="5" marL="27432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6pPr>
            <a:lvl7pPr indent="-317500" lvl="6" marL="32004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7pPr>
            <a:lvl8pPr indent="-317500" lvl="7" marL="36576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8pPr>
            <a:lvl9pPr indent="-317500" lvl="8" marL="4114800" marR="0" rtl="0" algn="l">
              <a:lnSpc>
                <a:spcPct val="115000"/>
              </a:lnSpc>
              <a:spcBef>
                <a:spcPts val="1600"/>
              </a:spcBef>
              <a:spcAft>
                <a:spcPts val="1600"/>
              </a:spcAft>
              <a:buClr>
                <a:schemeClr val="dk2"/>
              </a:buClr>
              <a:buSzPts val="1400"/>
              <a:buFont typeface="Arial"/>
              <a:buChar char="■"/>
              <a:defRPr b="0" i="0" sz="1400" u="none" cap="none" strike="noStrike">
                <a:solidFill>
                  <a:schemeClr val="dk2"/>
                </a:solidFill>
                <a:latin typeface="Arial"/>
                <a:ea typeface="Arial"/>
                <a:cs typeface="Arial"/>
                <a:sym typeface="Aria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gi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 Id="rId3" Type="http://schemas.openxmlformats.org/officeDocument/2006/relationships/image" Target="../media/image1.gif"/></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1.xml"/><Relationship Id="rId3" Type="http://schemas.openxmlformats.org/officeDocument/2006/relationships/image" Target="../media/image1.gif"/></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2.xml"/><Relationship Id="rId3" Type="http://schemas.openxmlformats.org/officeDocument/2006/relationships/image" Target="../media/image1.gif"/></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3.xml"/><Relationship Id="rId3" Type="http://schemas.openxmlformats.org/officeDocument/2006/relationships/image" Target="../media/image1.gif"/></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4.xml"/><Relationship Id="rId3" Type="http://schemas.openxmlformats.org/officeDocument/2006/relationships/image" Target="../media/image1.gif"/></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5.xml"/><Relationship Id="rId3" Type="http://schemas.openxmlformats.org/officeDocument/2006/relationships/image" Target="../media/image1.gif"/></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6.xml"/><Relationship Id="rId3" Type="http://schemas.openxmlformats.org/officeDocument/2006/relationships/image" Target="../media/image1.gif"/></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7.xml"/><Relationship Id="rId3" Type="http://schemas.openxmlformats.org/officeDocument/2006/relationships/image" Target="../media/image1.gif"/></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8.xml"/><Relationship Id="rId3" Type="http://schemas.openxmlformats.org/officeDocument/2006/relationships/image" Target="../media/image1.gif"/></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9.xml"/><Relationship Id="rId3" Type="http://schemas.openxmlformats.org/officeDocument/2006/relationships/image" Target="../media/image1.gi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gif"/><Relationship Id="rId4" Type="http://schemas.openxmlformats.org/officeDocument/2006/relationships/image" Target="../media/image2.png"/></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0.xml"/><Relationship Id="rId3" Type="http://schemas.openxmlformats.org/officeDocument/2006/relationships/image" Target="../media/image1.gif"/></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1.xml"/><Relationship Id="rId3" Type="http://schemas.openxmlformats.org/officeDocument/2006/relationships/image" Target="../media/image1.gif"/></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2.xml"/><Relationship Id="rId3" Type="http://schemas.openxmlformats.org/officeDocument/2006/relationships/image" Target="../media/image1.gif"/></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3.xml"/><Relationship Id="rId3" Type="http://schemas.openxmlformats.org/officeDocument/2006/relationships/image" Target="../media/image1.gif"/></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4.xml"/><Relationship Id="rId3" Type="http://schemas.openxmlformats.org/officeDocument/2006/relationships/image" Target="../media/image1.gif"/></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5.xml"/><Relationship Id="rId3" Type="http://schemas.openxmlformats.org/officeDocument/2006/relationships/image" Target="../media/image1.gif"/></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6.xml"/><Relationship Id="rId3" Type="http://schemas.openxmlformats.org/officeDocument/2006/relationships/image" Target="../media/image1.gif"/></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2.png"/><Relationship Id="rId4" Type="http://schemas.openxmlformats.org/officeDocument/2006/relationships/image" Target="../media/image1.gif"/></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2.png"/><Relationship Id="rId4" Type="http://schemas.openxmlformats.org/officeDocument/2006/relationships/image" Target="../media/image1.gif"/></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2.png"/><Relationship Id="rId4" Type="http://schemas.openxmlformats.org/officeDocument/2006/relationships/image" Target="../media/image1.gif"/></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image" Target="../media/image2.png"/><Relationship Id="rId4" Type="http://schemas.openxmlformats.org/officeDocument/2006/relationships/image" Target="../media/image1.gif"/></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 Id="rId3" Type="http://schemas.openxmlformats.org/officeDocument/2006/relationships/image" Target="../media/image2.png"/><Relationship Id="rId4" Type="http://schemas.openxmlformats.org/officeDocument/2006/relationships/image" Target="../media/image1.gif"/></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 Id="rId3" Type="http://schemas.openxmlformats.org/officeDocument/2006/relationships/image" Target="../media/image1.gif"/></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9.xml"/><Relationship Id="rId3" Type="http://schemas.openxmlformats.org/officeDocument/2006/relationships/image" Target="../media/image1.gif"/></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 name="Shape 18"/>
        <p:cNvGrpSpPr/>
        <p:nvPr/>
      </p:nvGrpSpPr>
      <p:grpSpPr>
        <a:xfrm>
          <a:off x="0" y="0"/>
          <a:ext cx="0" cy="0"/>
          <a:chOff x="0" y="0"/>
          <a:chExt cx="0" cy="0"/>
        </a:xfrm>
      </p:grpSpPr>
      <p:sp>
        <p:nvSpPr>
          <p:cNvPr id="19" name="Google Shape;19;p4"/>
          <p:cNvSpPr txBox="1"/>
          <p:nvPr>
            <p:ph type="ctrTitle"/>
          </p:nvPr>
        </p:nvSpPr>
        <p:spPr>
          <a:xfrm>
            <a:off x="311708" y="744575"/>
            <a:ext cx="8520600" cy="2052600"/>
          </a:xfrm>
          <a:prstGeom prst="rect">
            <a:avLst/>
          </a:prstGeom>
          <a:noFill/>
          <a:ln>
            <a:noFill/>
          </a:ln>
        </p:spPr>
        <p:txBody>
          <a:bodyPr anchorCtr="0" anchor="b" bIns="91425" lIns="91425" spcFirstLastPara="1" rIns="91425" wrap="square" tIns="91425">
            <a:noAutofit/>
          </a:bodyPr>
          <a:lstStyle/>
          <a:p>
            <a:pPr indent="0" lvl="0" marL="0" rtl="0" algn="l">
              <a:lnSpc>
                <a:spcPct val="100000"/>
              </a:lnSpc>
              <a:spcBef>
                <a:spcPts val="0"/>
              </a:spcBef>
              <a:spcAft>
                <a:spcPts val="0"/>
              </a:spcAft>
              <a:buSzPts val="5200"/>
              <a:buNone/>
            </a:pPr>
            <a:r>
              <a:rPr lang="en"/>
              <a:t>Arbeiten mit Referenzen</a:t>
            </a:r>
            <a:endParaRPr/>
          </a:p>
        </p:txBody>
      </p:sp>
      <p:sp>
        <p:nvSpPr>
          <p:cNvPr id="20" name="Google Shape;20;p4"/>
          <p:cNvSpPr txBox="1"/>
          <p:nvPr>
            <p:ph idx="1" type="subTitle"/>
          </p:nvPr>
        </p:nvSpPr>
        <p:spPr>
          <a:xfrm>
            <a:off x="311700" y="2834125"/>
            <a:ext cx="8520600" cy="792600"/>
          </a:xfrm>
          <a:prstGeom prst="rect">
            <a:avLst/>
          </a:prstGeom>
          <a:noFill/>
          <a:ln>
            <a:noFill/>
          </a:ln>
        </p:spPr>
        <p:txBody>
          <a:bodyPr anchorCtr="0" anchor="t" bIns="91425" lIns="91425" spcFirstLastPara="1" rIns="91425" wrap="square" tIns="91425">
            <a:noAutofit/>
          </a:bodyPr>
          <a:lstStyle/>
          <a:p>
            <a:pPr indent="0" lvl="0" marL="0" rtl="0" algn="ctr">
              <a:lnSpc>
                <a:spcPct val="100000"/>
              </a:lnSpc>
              <a:spcBef>
                <a:spcPts val="0"/>
              </a:spcBef>
              <a:spcAft>
                <a:spcPts val="0"/>
              </a:spcAft>
              <a:buSzPts val="2800"/>
              <a:buNone/>
            </a:pPr>
            <a:r>
              <a:rPr lang="en"/>
              <a:t>Adresse statt Daten</a:t>
            </a:r>
            <a:endParaRPr/>
          </a:p>
        </p:txBody>
      </p:sp>
      <p:sp>
        <p:nvSpPr>
          <p:cNvPr id="21" name="Google Shape;21;p4"/>
          <p:cNvSpPr/>
          <p:nvPr/>
        </p:nvSpPr>
        <p:spPr>
          <a:xfrm>
            <a:off x="2580033" y="3626713"/>
            <a:ext cx="3168000" cy="864300"/>
          </a:xfrm>
          <a:prstGeom prst="wedgeRoundRectCallout">
            <a:avLst>
              <a:gd fmla="val -62710" name="adj1"/>
              <a:gd fmla="val -90442"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b="0" i="0" lang="en" sz="1400" u="none" cap="none" strike="noStrike">
                <a:solidFill>
                  <a:srgbClr val="0000FF"/>
                </a:solidFill>
                <a:latin typeface="Arial"/>
                <a:ea typeface="Arial"/>
                <a:cs typeface="Arial"/>
                <a:sym typeface="Arial"/>
              </a:rPr>
              <a:t>Ich bin Mik, Dein Mikrocontroller</a:t>
            </a:r>
            <a:endParaRPr b="0" i="0" sz="1400" u="none" cap="none" strike="noStrike">
              <a:solidFill>
                <a:srgbClr val="0000FF"/>
              </a:solidFill>
              <a:latin typeface="Arial"/>
              <a:ea typeface="Arial"/>
              <a:cs typeface="Arial"/>
              <a:sym typeface="Arial"/>
            </a:endParaRPr>
          </a:p>
        </p:txBody>
      </p:sp>
      <p:pic>
        <p:nvPicPr>
          <p:cNvPr id="22" name="Google Shape;22;p4"/>
          <p:cNvPicPr preferRelativeResize="0"/>
          <p:nvPr/>
        </p:nvPicPr>
        <p:blipFill rotWithShape="1">
          <a:blip r:embed="rId3">
            <a:alphaModFix/>
          </a:blip>
          <a:srcRect b="0" l="0" r="0" t="0"/>
          <a:stretch/>
        </p:blipFill>
        <p:spPr>
          <a:xfrm>
            <a:off x="841729" y="2797173"/>
            <a:ext cx="1258875" cy="1774608"/>
          </a:xfrm>
          <a:prstGeom prst="rect">
            <a:avLst/>
          </a:prstGeom>
          <a:noFill/>
          <a:ln>
            <a:noFill/>
          </a:ln>
        </p:spPr>
      </p:pic>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4" name="Shape 84"/>
        <p:cNvGrpSpPr/>
        <p:nvPr/>
      </p:nvGrpSpPr>
      <p:grpSpPr>
        <a:xfrm>
          <a:off x="0" y="0"/>
          <a:ext cx="0" cy="0"/>
          <a:chOff x="0" y="0"/>
          <a:chExt cx="0" cy="0"/>
        </a:xfrm>
      </p:grpSpPr>
      <p:sp>
        <p:nvSpPr>
          <p:cNvPr id="85" name="Google Shape;85;p13"/>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86" name="Google Shape;86;p13"/>
          <p:cNvSpPr/>
          <p:nvPr/>
        </p:nvSpPr>
        <p:spPr>
          <a:xfrm>
            <a:off x="521676" y="3589975"/>
            <a:ext cx="2725200" cy="864300"/>
          </a:xfrm>
          <a:prstGeom prst="wedgeRoundRectCallout">
            <a:avLst>
              <a:gd fmla="val 86432" name="adj1"/>
              <a:gd fmla="val -1478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Ganz einfach!</a:t>
            </a:r>
            <a:endParaRPr>
              <a:solidFill>
                <a:srgbClr val="0000FF"/>
              </a:solidFill>
            </a:endParaRPr>
          </a:p>
        </p:txBody>
      </p:sp>
      <p:pic>
        <p:nvPicPr>
          <p:cNvPr id="87" name="Google Shape;87;p13"/>
          <p:cNvPicPr preferRelativeResize="0"/>
          <p:nvPr/>
        </p:nvPicPr>
        <p:blipFill rotWithShape="1">
          <a:blip r:embed="rId3">
            <a:alphaModFix/>
          </a:blip>
          <a:srcRect b="0" l="0" r="0" t="0"/>
          <a:stretch/>
        </p:blipFill>
        <p:spPr>
          <a:xfrm>
            <a:off x="4257554" y="3330373"/>
            <a:ext cx="1258875" cy="1774608"/>
          </a:xfrm>
          <a:prstGeom prst="rect">
            <a:avLst/>
          </a:prstGeom>
          <a:noFill/>
          <a:ln>
            <a:noFill/>
          </a:ln>
        </p:spPr>
      </p:pic>
      <p:sp>
        <p:nvSpPr>
          <p:cNvPr id="88" name="Google Shape;88;p13"/>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89" name="Google Shape;89;p13"/>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90" name="Google Shape;90;p13"/>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91" name="Google Shape;91;p13"/>
          <p:cNvSpPr/>
          <p:nvPr/>
        </p:nvSpPr>
        <p:spPr>
          <a:xfrm>
            <a:off x="918475" y="772776"/>
            <a:ext cx="4474850" cy="851100"/>
          </a:xfrm>
          <a:custGeom>
            <a:rect b="b" l="l" r="r" t="t"/>
            <a:pathLst>
              <a:path extrusionOk="0" h="34044" w="178994">
                <a:moveTo>
                  <a:pt x="0" y="34044"/>
                </a:moveTo>
                <a:cubicBezTo>
                  <a:pt x="7152" y="29733"/>
                  <a:pt x="26355" y="13715"/>
                  <a:pt x="42912" y="8180"/>
                </a:cubicBezTo>
                <a:cubicBezTo>
                  <a:pt x="59469" y="2645"/>
                  <a:pt x="76663" y="-1862"/>
                  <a:pt x="99343" y="832"/>
                </a:cubicBezTo>
                <a:cubicBezTo>
                  <a:pt x="122023" y="3526"/>
                  <a:pt x="165719" y="20426"/>
                  <a:pt x="178994" y="24345"/>
                </a:cubicBezTo>
              </a:path>
            </a:pathLst>
          </a:custGeom>
          <a:noFill/>
          <a:ln cap="flat" cmpd="sng" w="38100">
            <a:solidFill>
              <a:srgbClr val="FF0000"/>
            </a:solidFill>
            <a:prstDash val="solid"/>
            <a:round/>
            <a:headEnd len="med" w="med" type="none"/>
            <a:tailEnd len="med" w="med" type="stealth"/>
          </a:ln>
        </p:spPr>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5" name="Shape 95"/>
        <p:cNvGrpSpPr/>
        <p:nvPr/>
      </p:nvGrpSpPr>
      <p:grpSpPr>
        <a:xfrm>
          <a:off x="0" y="0"/>
          <a:ext cx="0" cy="0"/>
          <a:chOff x="0" y="0"/>
          <a:chExt cx="0" cy="0"/>
        </a:xfrm>
      </p:grpSpPr>
      <p:sp>
        <p:nvSpPr>
          <p:cNvPr id="96" name="Google Shape;96;p14"/>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7" name="Google Shape;97;p14"/>
          <p:cNvSpPr/>
          <p:nvPr/>
        </p:nvSpPr>
        <p:spPr>
          <a:xfrm>
            <a:off x="521676" y="3589975"/>
            <a:ext cx="2725200" cy="864300"/>
          </a:xfrm>
          <a:prstGeom prst="wedgeRoundRectCallout">
            <a:avLst>
              <a:gd fmla="val 86432" name="adj1"/>
              <a:gd fmla="val -1478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Ganz einfach! Wir übertragen Buchstaben für Buchstaben nacheinander</a:t>
            </a:r>
            <a:endParaRPr>
              <a:solidFill>
                <a:srgbClr val="0000FF"/>
              </a:solidFill>
            </a:endParaRPr>
          </a:p>
        </p:txBody>
      </p:sp>
      <p:pic>
        <p:nvPicPr>
          <p:cNvPr id="98" name="Google Shape;98;p14"/>
          <p:cNvPicPr preferRelativeResize="0"/>
          <p:nvPr/>
        </p:nvPicPr>
        <p:blipFill rotWithShape="1">
          <a:blip r:embed="rId3">
            <a:alphaModFix/>
          </a:blip>
          <a:srcRect b="0" l="0" r="0" t="0"/>
          <a:stretch/>
        </p:blipFill>
        <p:spPr>
          <a:xfrm>
            <a:off x="4257554" y="3330373"/>
            <a:ext cx="1258875" cy="1774608"/>
          </a:xfrm>
          <a:prstGeom prst="rect">
            <a:avLst/>
          </a:prstGeom>
          <a:noFill/>
          <a:ln>
            <a:noFill/>
          </a:ln>
        </p:spPr>
      </p:pic>
      <p:sp>
        <p:nvSpPr>
          <p:cNvPr id="99" name="Google Shape;99;p14"/>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100" name="Google Shape;100;p14"/>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101" name="Google Shape;101;p14"/>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102" name="Google Shape;102;p14"/>
          <p:cNvSpPr/>
          <p:nvPr/>
        </p:nvSpPr>
        <p:spPr>
          <a:xfrm>
            <a:off x="1028700" y="772775"/>
            <a:ext cx="4754081" cy="864292"/>
          </a:xfrm>
          <a:custGeom>
            <a:rect b="b" l="l" r="r" t="t"/>
            <a:pathLst>
              <a:path extrusionOk="0" h="34044" w="178994">
                <a:moveTo>
                  <a:pt x="0" y="34044"/>
                </a:moveTo>
                <a:cubicBezTo>
                  <a:pt x="7152" y="29733"/>
                  <a:pt x="26355" y="13715"/>
                  <a:pt x="42912" y="8180"/>
                </a:cubicBezTo>
                <a:cubicBezTo>
                  <a:pt x="59469" y="2645"/>
                  <a:pt x="76663" y="-1862"/>
                  <a:pt x="99343" y="832"/>
                </a:cubicBezTo>
                <a:cubicBezTo>
                  <a:pt x="122023" y="3526"/>
                  <a:pt x="165719" y="20426"/>
                  <a:pt x="178994" y="24345"/>
                </a:cubicBezTo>
              </a:path>
            </a:pathLst>
          </a:custGeom>
          <a:noFill/>
          <a:ln cap="flat" cmpd="sng" w="38100">
            <a:solidFill>
              <a:srgbClr val="FF0000"/>
            </a:solidFill>
            <a:prstDash val="solid"/>
            <a:round/>
            <a:headEnd len="med" w="med" type="none"/>
            <a:tailEnd len="med" w="med" type="stealth"/>
          </a:ln>
        </p:spPr>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6" name="Shape 106"/>
        <p:cNvGrpSpPr/>
        <p:nvPr/>
      </p:nvGrpSpPr>
      <p:grpSpPr>
        <a:xfrm>
          <a:off x="0" y="0"/>
          <a:ext cx="0" cy="0"/>
          <a:chOff x="0" y="0"/>
          <a:chExt cx="0" cy="0"/>
        </a:xfrm>
      </p:grpSpPr>
      <p:sp>
        <p:nvSpPr>
          <p:cNvPr id="107" name="Google Shape;107;p15"/>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8" name="Google Shape;108;p15"/>
          <p:cNvSpPr/>
          <p:nvPr/>
        </p:nvSpPr>
        <p:spPr>
          <a:xfrm>
            <a:off x="521676" y="3589975"/>
            <a:ext cx="2725200" cy="864300"/>
          </a:xfrm>
          <a:prstGeom prst="wedgeRoundRectCallout">
            <a:avLst>
              <a:gd fmla="val 86432" name="adj1"/>
              <a:gd fmla="val -1478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Ganz einfach! Wir übertragen Buchstaben für Buchstaben nacheinander</a:t>
            </a:r>
            <a:endParaRPr>
              <a:solidFill>
                <a:srgbClr val="0000FF"/>
              </a:solidFill>
            </a:endParaRPr>
          </a:p>
        </p:txBody>
      </p:sp>
      <p:pic>
        <p:nvPicPr>
          <p:cNvPr id="109" name="Google Shape;109;p15"/>
          <p:cNvPicPr preferRelativeResize="0"/>
          <p:nvPr/>
        </p:nvPicPr>
        <p:blipFill rotWithShape="1">
          <a:blip r:embed="rId3">
            <a:alphaModFix/>
          </a:blip>
          <a:srcRect b="0" l="0" r="0" t="0"/>
          <a:stretch/>
        </p:blipFill>
        <p:spPr>
          <a:xfrm>
            <a:off x="4257554" y="3330373"/>
            <a:ext cx="1258875" cy="1774608"/>
          </a:xfrm>
          <a:prstGeom prst="rect">
            <a:avLst/>
          </a:prstGeom>
          <a:noFill/>
          <a:ln>
            <a:noFill/>
          </a:ln>
        </p:spPr>
      </p:pic>
      <p:sp>
        <p:nvSpPr>
          <p:cNvPr id="110" name="Google Shape;110;p15"/>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111" name="Google Shape;111;p15"/>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112" name="Google Shape;112;p15"/>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113" name="Google Shape;113;p15"/>
          <p:cNvSpPr/>
          <p:nvPr/>
        </p:nvSpPr>
        <p:spPr>
          <a:xfrm>
            <a:off x="1094825" y="772123"/>
            <a:ext cx="5158200" cy="815000"/>
          </a:xfrm>
          <a:custGeom>
            <a:rect b="b" l="l" r="r" t="t"/>
            <a:pathLst>
              <a:path extrusionOk="0" h="32600" w="206328">
                <a:moveTo>
                  <a:pt x="0" y="32600"/>
                </a:moveTo>
                <a:cubicBezTo>
                  <a:pt x="7158" y="28556"/>
                  <a:pt x="25796" y="13621"/>
                  <a:pt x="42945" y="8333"/>
                </a:cubicBezTo>
                <a:cubicBezTo>
                  <a:pt x="60095" y="3045"/>
                  <a:pt x="75667" y="-2096"/>
                  <a:pt x="102897" y="871"/>
                </a:cubicBezTo>
                <a:cubicBezTo>
                  <a:pt x="130128" y="3838"/>
                  <a:pt x="189090" y="21924"/>
                  <a:pt x="206328" y="26134"/>
                </a:cubicBezTo>
              </a:path>
            </a:pathLst>
          </a:custGeom>
          <a:noFill/>
          <a:ln cap="flat" cmpd="sng" w="38100">
            <a:solidFill>
              <a:srgbClr val="FF0000"/>
            </a:solidFill>
            <a:prstDash val="solid"/>
            <a:round/>
            <a:headEnd len="med" w="med" type="none"/>
            <a:tailEnd len="med" w="med" type="stealth"/>
          </a:ln>
        </p:spPr>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7" name="Shape 117"/>
        <p:cNvGrpSpPr/>
        <p:nvPr/>
      </p:nvGrpSpPr>
      <p:grpSpPr>
        <a:xfrm>
          <a:off x="0" y="0"/>
          <a:ext cx="0" cy="0"/>
          <a:chOff x="0" y="0"/>
          <a:chExt cx="0" cy="0"/>
        </a:xfrm>
      </p:grpSpPr>
      <p:sp>
        <p:nvSpPr>
          <p:cNvPr id="118" name="Google Shape;118;p16"/>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9" name="Google Shape;119;p16"/>
          <p:cNvSpPr/>
          <p:nvPr/>
        </p:nvSpPr>
        <p:spPr>
          <a:xfrm>
            <a:off x="521676" y="3589975"/>
            <a:ext cx="2725200" cy="864300"/>
          </a:xfrm>
          <a:prstGeom prst="wedgeRoundRectCallout">
            <a:avLst>
              <a:gd fmla="val 86432" name="adj1"/>
              <a:gd fmla="val -1478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Ganz einfach! Wir übertragen Buchstaben für Buchstaben nacheinander</a:t>
            </a:r>
            <a:endParaRPr>
              <a:solidFill>
                <a:srgbClr val="0000FF"/>
              </a:solidFill>
            </a:endParaRPr>
          </a:p>
        </p:txBody>
      </p:sp>
      <p:pic>
        <p:nvPicPr>
          <p:cNvPr id="120" name="Google Shape;120;p16"/>
          <p:cNvPicPr preferRelativeResize="0"/>
          <p:nvPr/>
        </p:nvPicPr>
        <p:blipFill rotWithShape="1">
          <a:blip r:embed="rId3">
            <a:alphaModFix/>
          </a:blip>
          <a:srcRect b="0" l="0" r="0" t="0"/>
          <a:stretch/>
        </p:blipFill>
        <p:spPr>
          <a:xfrm>
            <a:off x="4257554" y="3330373"/>
            <a:ext cx="1258875" cy="1774608"/>
          </a:xfrm>
          <a:prstGeom prst="rect">
            <a:avLst/>
          </a:prstGeom>
          <a:noFill/>
          <a:ln>
            <a:noFill/>
          </a:ln>
        </p:spPr>
      </p:pic>
      <p:sp>
        <p:nvSpPr>
          <p:cNvPr id="121" name="Google Shape;121;p16"/>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122" name="Google Shape;122;p16"/>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123" name="Google Shape;123;p16"/>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124" name="Google Shape;124;p16"/>
          <p:cNvSpPr/>
          <p:nvPr/>
        </p:nvSpPr>
        <p:spPr>
          <a:xfrm>
            <a:off x="1183000" y="762531"/>
            <a:ext cx="5393325" cy="82460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8" name="Shape 128"/>
        <p:cNvGrpSpPr/>
        <p:nvPr/>
      </p:nvGrpSpPr>
      <p:grpSpPr>
        <a:xfrm>
          <a:off x="0" y="0"/>
          <a:ext cx="0" cy="0"/>
          <a:chOff x="0" y="0"/>
          <a:chExt cx="0" cy="0"/>
        </a:xfrm>
      </p:grpSpPr>
      <p:sp>
        <p:nvSpPr>
          <p:cNvPr id="129" name="Google Shape;129;p17"/>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0" name="Google Shape;130;p17"/>
          <p:cNvSpPr/>
          <p:nvPr/>
        </p:nvSpPr>
        <p:spPr>
          <a:xfrm>
            <a:off x="521676" y="3589975"/>
            <a:ext cx="2725200" cy="864300"/>
          </a:xfrm>
          <a:prstGeom prst="wedgeRoundRectCallout">
            <a:avLst>
              <a:gd fmla="val 86432" name="adj1"/>
              <a:gd fmla="val -1478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Also Wert für Wert. Das ist allerdings sehr mühsam.</a:t>
            </a:r>
            <a:endParaRPr>
              <a:solidFill>
                <a:srgbClr val="0000FF"/>
              </a:solidFill>
            </a:endParaRPr>
          </a:p>
        </p:txBody>
      </p:sp>
      <p:pic>
        <p:nvPicPr>
          <p:cNvPr id="131" name="Google Shape;131;p17"/>
          <p:cNvPicPr preferRelativeResize="0"/>
          <p:nvPr/>
        </p:nvPicPr>
        <p:blipFill rotWithShape="1">
          <a:blip r:embed="rId3">
            <a:alphaModFix/>
          </a:blip>
          <a:srcRect b="0" l="0" r="0" t="0"/>
          <a:stretch/>
        </p:blipFill>
        <p:spPr>
          <a:xfrm>
            <a:off x="4257554" y="3330373"/>
            <a:ext cx="1258875" cy="1774608"/>
          </a:xfrm>
          <a:prstGeom prst="rect">
            <a:avLst/>
          </a:prstGeom>
          <a:noFill/>
          <a:ln>
            <a:noFill/>
          </a:ln>
        </p:spPr>
      </p:pic>
      <p:sp>
        <p:nvSpPr>
          <p:cNvPr id="132" name="Google Shape;132;p17"/>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133" name="Google Shape;133;p17"/>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134" name="Google Shape;134;p17"/>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o</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135" name="Google Shape;135;p17"/>
          <p:cNvSpPr/>
          <p:nvPr/>
        </p:nvSpPr>
        <p:spPr>
          <a:xfrm>
            <a:off x="1278525" y="762525"/>
            <a:ext cx="5746048"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9" name="Shape 139"/>
        <p:cNvGrpSpPr/>
        <p:nvPr/>
      </p:nvGrpSpPr>
      <p:grpSpPr>
        <a:xfrm>
          <a:off x="0" y="0"/>
          <a:ext cx="0" cy="0"/>
          <a:chOff x="0" y="0"/>
          <a:chExt cx="0" cy="0"/>
        </a:xfrm>
      </p:grpSpPr>
      <p:sp>
        <p:nvSpPr>
          <p:cNvPr id="140" name="Google Shape;140;p18"/>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p18"/>
          <p:cNvSpPr/>
          <p:nvPr/>
        </p:nvSpPr>
        <p:spPr>
          <a:xfrm>
            <a:off x="521676" y="3589975"/>
            <a:ext cx="2725200" cy="864300"/>
          </a:xfrm>
          <a:prstGeom prst="wedgeRoundRectCallout">
            <a:avLst>
              <a:gd fmla="val 86432" name="adj1"/>
              <a:gd fmla="val -1478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Wie geht’s einfacher?</a:t>
            </a:r>
            <a:endParaRPr>
              <a:solidFill>
                <a:srgbClr val="0000FF"/>
              </a:solidFill>
            </a:endParaRPr>
          </a:p>
        </p:txBody>
      </p:sp>
      <p:pic>
        <p:nvPicPr>
          <p:cNvPr id="142" name="Google Shape;142;p18"/>
          <p:cNvPicPr preferRelativeResize="0"/>
          <p:nvPr/>
        </p:nvPicPr>
        <p:blipFill rotWithShape="1">
          <a:blip r:embed="rId3">
            <a:alphaModFix/>
          </a:blip>
          <a:srcRect b="0" l="0" r="0" t="0"/>
          <a:stretch/>
        </p:blipFill>
        <p:spPr>
          <a:xfrm>
            <a:off x="4257554" y="3330373"/>
            <a:ext cx="1258875" cy="1774608"/>
          </a:xfrm>
          <a:prstGeom prst="rect">
            <a:avLst/>
          </a:prstGeom>
          <a:noFill/>
          <a:ln>
            <a:noFill/>
          </a:ln>
        </p:spPr>
      </p:pic>
      <p:sp>
        <p:nvSpPr>
          <p:cNvPr id="143" name="Google Shape;143;p18"/>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144" name="Google Shape;144;p18"/>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145" name="Google Shape;145;p18"/>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19"/>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1" name="Google Shape;151;p19"/>
          <p:cNvSpPr/>
          <p:nvPr/>
        </p:nvSpPr>
        <p:spPr>
          <a:xfrm>
            <a:off x="521676" y="3589975"/>
            <a:ext cx="2725200" cy="864300"/>
          </a:xfrm>
          <a:prstGeom prst="wedgeRoundRectCallout">
            <a:avLst>
              <a:gd fmla="val 86432" name="adj1"/>
              <a:gd fmla="val -1478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Wir sagen der Anzeige einfach welchen Text Sie anzeigen soll</a:t>
            </a:r>
            <a:endParaRPr>
              <a:solidFill>
                <a:srgbClr val="0000FF"/>
              </a:solidFill>
            </a:endParaRPr>
          </a:p>
        </p:txBody>
      </p:sp>
      <p:pic>
        <p:nvPicPr>
          <p:cNvPr id="152" name="Google Shape;152;p19"/>
          <p:cNvPicPr preferRelativeResize="0"/>
          <p:nvPr/>
        </p:nvPicPr>
        <p:blipFill rotWithShape="1">
          <a:blip r:embed="rId3">
            <a:alphaModFix/>
          </a:blip>
          <a:srcRect b="0" l="0" r="0" t="0"/>
          <a:stretch/>
        </p:blipFill>
        <p:spPr>
          <a:xfrm>
            <a:off x="4257554" y="3330373"/>
            <a:ext cx="1258875" cy="1774608"/>
          </a:xfrm>
          <a:prstGeom prst="rect">
            <a:avLst/>
          </a:prstGeom>
          <a:noFill/>
          <a:ln>
            <a:noFill/>
          </a:ln>
        </p:spPr>
      </p:pic>
      <p:sp>
        <p:nvSpPr>
          <p:cNvPr id="153" name="Google Shape;153;p19"/>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154" name="Google Shape;154;p19"/>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155" name="Google Shape;155;p19"/>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9" name="Shape 159"/>
        <p:cNvGrpSpPr/>
        <p:nvPr/>
      </p:nvGrpSpPr>
      <p:grpSpPr>
        <a:xfrm>
          <a:off x="0" y="0"/>
          <a:ext cx="0" cy="0"/>
          <a:chOff x="0" y="0"/>
          <a:chExt cx="0" cy="0"/>
        </a:xfrm>
      </p:grpSpPr>
      <p:sp>
        <p:nvSpPr>
          <p:cNvPr id="160" name="Google Shape;160;p20"/>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1" name="Google Shape;161;p20"/>
          <p:cNvSpPr/>
          <p:nvPr/>
        </p:nvSpPr>
        <p:spPr>
          <a:xfrm>
            <a:off x="5235075" y="2806875"/>
            <a:ext cx="1690200" cy="1455000"/>
          </a:xfrm>
          <a:prstGeom prst="wedgeRoundRectCallout">
            <a:avLst>
              <a:gd fmla="val -56288" name="adj1"/>
              <a:gd fmla="val -62625"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Zeige Text1 an!!</a:t>
            </a:r>
            <a:endParaRPr>
              <a:solidFill>
                <a:srgbClr val="0000FF"/>
              </a:solidFill>
            </a:endParaRPr>
          </a:p>
        </p:txBody>
      </p:sp>
      <p:pic>
        <p:nvPicPr>
          <p:cNvPr id="162" name="Google Shape;162;p20"/>
          <p:cNvPicPr preferRelativeResize="0"/>
          <p:nvPr/>
        </p:nvPicPr>
        <p:blipFill rotWithShape="1">
          <a:blip r:embed="rId3">
            <a:alphaModFix/>
          </a:blip>
          <a:srcRect b="0" l="0" r="0" t="0"/>
          <a:stretch/>
        </p:blipFill>
        <p:spPr>
          <a:xfrm>
            <a:off x="3976192" y="1715086"/>
            <a:ext cx="1258875" cy="1774608"/>
          </a:xfrm>
          <a:prstGeom prst="rect">
            <a:avLst/>
          </a:prstGeom>
          <a:noFill/>
          <a:ln>
            <a:noFill/>
          </a:ln>
        </p:spPr>
      </p:pic>
      <p:sp>
        <p:nvSpPr>
          <p:cNvPr id="163" name="Google Shape;163;p20"/>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164" name="Google Shape;164;p20"/>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165" name="Google Shape;165;p20"/>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166" name="Google Shape;166;p20"/>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167" name="Google Shape;167;p20"/>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1" name="Shape 171"/>
        <p:cNvGrpSpPr/>
        <p:nvPr/>
      </p:nvGrpSpPr>
      <p:grpSpPr>
        <a:xfrm>
          <a:off x="0" y="0"/>
          <a:ext cx="0" cy="0"/>
          <a:chOff x="0" y="0"/>
          <a:chExt cx="0" cy="0"/>
        </a:xfrm>
      </p:grpSpPr>
      <p:sp>
        <p:nvSpPr>
          <p:cNvPr id="172" name="Google Shape;172;p21"/>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3" name="Google Shape;173;p21"/>
          <p:cNvSpPr/>
          <p:nvPr/>
        </p:nvSpPr>
        <p:spPr>
          <a:xfrm>
            <a:off x="5235075" y="2806875"/>
            <a:ext cx="2656500" cy="1455000"/>
          </a:xfrm>
          <a:prstGeom prst="wedgeRoundRectCallout">
            <a:avLst>
              <a:gd fmla="val -49766" name="adj1"/>
              <a:gd fmla="val -65149"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Im Programm:</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l</a:t>
            </a:r>
            <a:r>
              <a:rPr lang="en">
                <a:solidFill>
                  <a:srgbClr val="0000FF"/>
                </a:solidFill>
              </a:rPr>
              <a:t>dr  R0,=Text1</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b</a:t>
            </a:r>
            <a:r>
              <a:rPr lang="en">
                <a:solidFill>
                  <a:srgbClr val="0000FF"/>
                </a:solidFill>
              </a:rPr>
              <a:t>l   LCD_i2c_textzeile1</a:t>
            </a:r>
            <a:endParaRPr>
              <a:solidFill>
                <a:srgbClr val="0000FF"/>
              </a:solidFill>
            </a:endParaRPr>
          </a:p>
        </p:txBody>
      </p:sp>
      <p:sp>
        <p:nvSpPr>
          <p:cNvPr id="174" name="Google Shape;174;p21"/>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175" name="Google Shape;175;p21"/>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176" name="Google Shape;176;p21"/>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0</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177" name="Google Shape;177;p21"/>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178" name="Google Shape;178;p21"/>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pic>
        <p:nvPicPr>
          <p:cNvPr id="179" name="Google Shape;179;p21"/>
          <p:cNvPicPr preferRelativeResize="0"/>
          <p:nvPr/>
        </p:nvPicPr>
        <p:blipFill rotWithShape="1">
          <a:blip r:embed="rId3">
            <a:alphaModFix/>
          </a:blip>
          <a:srcRect b="0" l="0" r="0" t="0"/>
          <a:stretch/>
        </p:blipFill>
        <p:spPr>
          <a:xfrm>
            <a:off x="3976192" y="1715086"/>
            <a:ext cx="1258875" cy="1774608"/>
          </a:xfrm>
          <a:prstGeom prst="rect">
            <a:avLst/>
          </a:prstGeom>
          <a:noFill/>
          <a:ln>
            <a:noFill/>
          </a:ln>
        </p:spPr>
      </p:pic>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3" name="Shape 183"/>
        <p:cNvGrpSpPr/>
        <p:nvPr/>
      </p:nvGrpSpPr>
      <p:grpSpPr>
        <a:xfrm>
          <a:off x="0" y="0"/>
          <a:ext cx="0" cy="0"/>
          <a:chOff x="0" y="0"/>
          <a:chExt cx="0" cy="0"/>
        </a:xfrm>
      </p:grpSpPr>
      <p:sp>
        <p:nvSpPr>
          <p:cNvPr id="184" name="Google Shape;184;p22"/>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5" name="Google Shape;185;p22"/>
          <p:cNvSpPr/>
          <p:nvPr/>
        </p:nvSpPr>
        <p:spPr>
          <a:xfrm>
            <a:off x="5235075" y="2806875"/>
            <a:ext cx="2656500" cy="1455000"/>
          </a:xfrm>
          <a:prstGeom prst="wedgeRoundRectCallout">
            <a:avLst>
              <a:gd fmla="val -49766" name="adj1"/>
              <a:gd fmla="val -65149"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Im Programm:</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ldr  R0,=Text1</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bl   LCD_i2c_textzeile1</a:t>
            </a:r>
            <a:endParaRPr>
              <a:solidFill>
                <a:srgbClr val="0000FF"/>
              </a:solidFill>
            </a:endParaRPr>
          </a:p>
        </p:txBody>
      </p:sp>
      <p:sp>
        <p:nvSpPr>
          <p:cNvPr id="186" name="Google Shape;186;p22"/>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187" name="Google Shape;187;p22"/>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188" name="Google Shape;188;p22"/>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0</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189" name="Google Shape;189;p22"/>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190" name="Google Shape;190;p22"/>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pic>
        <p:nvPicPr>
          <p:cNvPr id="191" name="Google Shape;191;p22"/>
          <p:cNvPicPr preferRelativeResize="0"/>
          <p:nvPr/>
        </p:nvPicPr>
        <p:blipFill rotWithShape="1">
          <a:blip r:embed="rId3">
            <a:alphaModFix/>
          </a:blip>
          <a:srcRect b="0" l="0" r="0" t="0"/>
          <a:stretch/>
        </p:blipFill>
        <p:spPr>
          <a:xfrm>
            <a:off x="3976192" y="1715086"/>
            <a:ext cx="1258875" cy="1774608"/>
          </a:xfrm>
          <a:prstGeom prst="rect">
            <a:avLst/>
          </a:prstGeom>
          <a:noFill/>
          <a:ln>
            <a:noFill/>
          </a:ln>
        </p:spPr>
      </p:pic>
      <p:sp>
        <p:nvSpPr>
          <p:cNvPr id="192" name="Google Shape;192;p22"/>
          <p:cNvSpPr/>
          <p:nvPr/>
        </p:nvSpPr>
        <p:spPr>
          <a:xfrm>
            <a:off x="218425" y="3267875"/>
            <a:ext cx="3822900" cy="1455000"/>
          </a:xfrm>
          <a:prstGeom prst="wedgeRoundRectCallout">
            <a:avLst>
              <a:gd fmla="val 43465" name="adj1"/>
              <a:gd fmla="val -74613"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In R0 wird die Speicheradresse, </a:t>
            </a:r>
            <a:r>
              <a:rPr b="1" lang="en">
                <a:solidFill>
                  <a:srgbClr val="FF0000"/>
                </a:solidFill>
              </a:rPr>
              <a:t>die Referenz,</a:t>
            </a:r>
            <a:r>
              <a:rPr lang="en">
                <a:solidFill>
                  <a:srgbClr val="0000FF"/>
                </a:solidFill>
              </a:rPr>
              <a:t> wo der Text1 zu finden ist geladen, danach wird das Unterprogramm zu Anzeige aufgerufen. Das Unterprogramm zeigt den Text aus der betreffenden Speicherstelle an.</a:t>
            </a:r>
            <a:endParaRPr>
              <a:solidFill>
                <a:srgbClr val="0000FF"/>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6" name="Shape 26"/>
        <p:cNvGrpSpPr/>
        <p:nvPr/>
      </p:nvGrpSpPr>
      <p:grpSpPr>
        <a:xfrm>
          <a:off x="0" y="0"/>
          <a:ext cx="0" cy="0"/>
          <a:chOff x="0" y="0"/>
          <a:chExt cx="0" cy="0"/>
        </a:xfrm>
      </p:grpSpPr>
      <p:sp>
        <p:nvSpPr>
          <p:cNvPr id="27" name="Google Shape;27;p5"/>
          <p:cNvSpPr/>
          <p:nvPr/>
        </p:nvSpPr>
        <p:spPr>
          <a:xfrm>
            <a:off x="941451" y="1010900"/>
            <a:ext cx="2725200" cy="864300"/>
          </a:xfrm>
          <a:prstGeom prst="wedgeRoundRectCallout">
            <a:avLst>
              <a:gd fmla="val 61052" name="adj1"/>
              <a:gd fmla="val -41140"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Das folgende Programm soll geschrieben werden</a:t>
            </a:r>
            <a:endParaRPr b="0" i="0" sz="1400" u="none" cap="none" strike="noStrike">
              <a:solidFill>
                <a:srgbClr val="0000FF"/>
              </a:solidFill>
              <a:latin typeface="Arial"/>
              <a:ea typeface="Arial"/>
              <a:cs typeface="Arial"/>
              <a:sym typeface="Arial"/>
            </a:endParaRPr>
          </a:p>
        </p:txBody>
      </p:sp>
      <p:pic>
        <p:nvPicPr>
          <p:cNvPr id="28" name="Google Shape;28;p5"/>
          <p:cNvPicPr preferRelativeResize="0"/>
          <p:nvPr/>
        </p:nvPicPr>
        <p:blipFill rotWithShape="1">
          <a:blip r:embed="rId3">
            <a:alphaModFix/>
          </a:blip>
          <a:srcRect b="0" l="0" r="0" t="0"/>
          <a:stretch/>
        </p:blipFill>
        <p:spPr>
          <a:xfrm>
            <a:off x="4067429" y="710373"/>
            <a:ext cx="1258875" cy="1774608"/>
          </a:xfrm>
          <a:prstGeom prst="rect">
            <a:avLst/>
          </a:prstGeom>
          <a:noFill/>
          <a:ln>
            <a:noFill/>
          </a:ln>
        </p:spPr>
      </p:pic>
      <p:pic>
        <p:nvPicPr>
          <p:cNvPr id="29" name="Google Shape;29;p5"/>
          <p:cNvPicPr preferRelativeResize="0"/>
          <p:nvPr/>
        </p:nvPicPr>
        <p:blipFill>
          <a:blip r:embed="rId4">
            <a:alphaModFix/>
          </a:blip>
          <a:stretch>
            <a:fillRect/>
          </a:stretch>
        </p:blipFill>
        <p:spPr>
          <a:xfrm>
            <a:off x="5457625" y="152400"/>
            <a:ext cx="1890225" cy="4838699"/>
          </a:xfrm>
          <a:prstGeom prst="rect">
            <a:avLst/>
          </a:prstGeom>
          <a:noFill/>
          <a:ln>
            <a:noFill/>
          </a:ln>
        </p:spPr>
      </p:pic>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6" name="Shape 196"/>
        <p:cNvGrpSpPr/>
        <p:nvPr/>
      </p:nvGrpSpPr>
      <p:grpSpPr>
        <a:xfrm>
          <a:off x="0" y="0"/>
          <a:ext cx="0" cy="0"/>
          <a:chOff x="0" y="0"/>
          <a:chExt cx="0" cy="0"/>
        </a:xfrm>
      </p:grpSpPr>
      <p:sp>
        <p:nvSpPr>
          <p:cNvPr id="197" name="Google Shape;197;p23"/>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98" name="Google Shape;198;p23"/>
          <p:cNvSpPr/>
          <p:nvPr/>
        </p:nvSpPr>
        <p:spPr>
          <a:xfrm>
            <a:off x="5235075" y="2806875"/>
            <a:ext cx="2656500" cy="1455000"/>
          </a:xfrm>
          <a:prstGeom prst="wedgeRoundRectCallout">
            <a:avLst>
              <a:gd fmla="val -49766" name="adj1"/>
              <a:gd fmla="val -65149"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Im Programm:</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ldr  R0,=Text1</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bl   LCD_i2c_textzeile1</a:t>
            </a:r>
            <a:endParaRPr>
              <a:solidFill>
                <a:srgbClr val="0000FF"/>
              </a:solidFill>
            </a:endParaRPr>
          </a:p>
        </p:txBody>
      </p:sp>
      <p:sp>
        <p:nvSpPr>
          <p:cNvPr id="199" name="Google Shape;199;p23"/>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200" name="Google Shape;200;p23"/>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201" name="Google Shape;201;p23"/>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0</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202" name="Google Shape;202;p23"/>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203" name="Google Shape;203;p23"/>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pic>
        <p:nvPicPr>
          <p:cNvPr id="204" name="Google Shape;204;p23"/>
          <p:cNvPicPr preferRelativeResize="0"/>
          <p:nvPr/>
        </p:nvPicPr>
        <p:blipFill rotWithShape="1">
          <a:blip r:embed="rId3">
            <a:alphaModFix/>
          </a:blip>
          <a:srcRect b="0" l="0" r="0" t="0"/>
          <a:stretch/>
        </p:blipFill>
        <p:spPr>
          <a:xfrm>
            <a:off x="3976192" y="1715086"/>
            <a:ext cx="1258875" cy="1774608"/>
          </a:xfrm>
          <a:prstGeom prst="rect">
            <a:avLst/>
          </a:prstGeom>
          <a:noFill/>
          <a:ln>
            <a:noFill/>
          </a:ln>
        </p:spPr>
      </p:pic>
      <p:sp>
        <p:nvSpPr>
          <p:cNvPr id="205" name="Google Shape;205;p23"/>
          <p:cNvSpPr/>
          <p:nvPr/>
        </p:nvSpPr>
        <p:spPr>
          <a:xfrm>
            <a:off x="218425" y="3267875"/>
            <a:ext cx="3822900" cy="1455000"/>
          </a:xfrm>
          <a:prstGeom prst="wedgeRoundRectCallout">
            <a:avLst>
              <a:gd fmla="val 43465" name="adj1"/>
              <a:gd fmla="val -74613"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Wie lautet der Programmcode für Text2?</a:t>
            </a:r>
            <a:endParaRPr>
              <a:solidFill>
                <a:srgbClr val="0000FF"/>
              </a:solidFill>
            </a:endParaRPr>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09" name="Shape 209"/>
        <p:cNvGrpSpPr/>
        <p:nvPr/>
      </p:nvGrpSpPr>
      <p:grpSpPr>
        <a:xfrm>
          <a:off x="0" y="0"/>
          <a:ext cx="0" cy="0"/>
          <a:chOff x="0" y="0"/>
          <a:chExt cx="0" cy="0"/>
        </a:xfrm>
      </p:grpSpPr>
      <p:sp>
        <p:nvSpPr>
          <p:cNvPr id="210" name="Google Shape;210;p24"/>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1" name="Google Shape;211;p24"/>
          <p:cNvSpPr/>
          <p:nvPr/>
        </p:nvSpPr>
        <p:spPr>
          <a:xfrm>
            <a:off x="5235075" y="2806875"/>
            <a:ext cx="2656500" cy="1455000"/>
          </a:xfrm>
          <a:prstGeom prst="wedgeRoundRectCallout">
            <a:avLst>
              <a:gd fmla="val -49766" name="adj1"/>
              <a:gd fmla="val -65149"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Im Programm:</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ldr  R0,=Text</a:t>
            </a:r>
            <a:r>
              <a:rPr b="1" lang="en">
                <a:solidFill>
                  <a:srgbClr val="FF0000"/>
                </a:solidFill>
              </a:rPr>
              <a:t>2</a:t>
            </a:r>
            <a:endParaRPr b="1">
              <a:solidFill>
                <a:srgbClr val="FF0000"/>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bl   LCD_i2c_textzeile1</a:t>
            </a:r>
            <a:endParaRPr>
              <a:solidFill>
                <a:srgbClr val="0000FF"/>
              </a:solidFill>
            </a:endParaRPr>
          </a:p>
        </p:txBody>
      </p:sp>
      <p:sp>
        <p:nvSpPr>
          <p:cNvPr id="212" name="Google Shape;212;p24"/>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213" name="Google Shape;213;p24"/>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214" name="Google Shape;214;p24"/>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0</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215" name="Google Shape;215;p24"/>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216" name="Google Shape;216;p24"/>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pic>
        <p:nvPicPr>
          <p:cNvPr id="217" name="Google Shape;217;p24"/>
          <p:cNvPicPr preferRelativeResize="0"/>
          <p:nvPr/>
        </p:nvPicPr>
        <p:blipFill rotWithShape="1">
          <a:blip r:embed="rId3">
            <a:alphaModFix/>
          </a:blip>
          <a:srcRect b="0" l="0" r="0" t="0"/>
          <a:stretch/>
        </p:blipFill>
        <p:spPr>
          <a:xfrm>
            <a:off x="3976192" y="1715086"/>
            <a:ext cx="1258875" cy="1774608"/>
          </a:xfrm>
          <a:prstGeom prst="rect">
            <a:avLst/>
          </a:prstGeom>
          <a:noFill/>
          <a:ln>
            <a:noFill/>
          </a:ln>
        </p:spPr>
      </p:pic>
      <p:sp>
        <p:nvSpPr>
          <p:cNvPr id="218" name="Google Shape;218;p24"/>
          <p:cNvSpPr/>
          <p:nvPr/>
        </p:nvSpPr>
        <p:spPr>
          <a:xfrm>
            <a:off x="218425" y="3267875"/>
            <a:ext cx="3822900" cy="1455000"/>
          </a:xfrm>
          <a:prstGeom prst="wedgeRoundRectCallout">
            <a:avLst>
              <a:gd fmla="val 43465" name="adj1"/>
              <a:gd fmla="val -74613"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Wie lautet der Programmcode für Text2?</a:t>
            </a:r>
            <a:endParaRPr>
              <a:solidFill>
                <a:srgbClr val="0000FF"/>
              </a:solidFill>
            </a:endParaRPr>
          </a:p>
        </p:txBody>
      </p:sp>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2" name="Shape 222"/>
        <p:cNvGrpSpPr/>
        <p:nvPr/>
      </p:nvGrpSpPr>
      <p:grpSpPr>
        <a:xfrm>
          <a:off x="0" y="0"/>
          <a:ext cx="0" cy="0"/>
          <a:chOff x="0" y="0"/>
          <a:chExt cx="0" cy="0"/>
        </a:xfrm>
      </p:grpSpPr>
      <p:sp>
        <p:nvSpPr>
          <p:cNvPr id="223" name="Google Shape;223;p25"/>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4" name="Google Shape;224;p25"/>
          <p:cNvSpPr/>
          <p:nvPr/>
        </p:nvSpPr>
        <p:spPr>
          <a:xfrm>
            <a:off x="5235075" y="2806875"/>
            <a:ext cx="2656500" cy="1455000"/>
          </a:xfrm>
          <a:prstGeom prst="wedgeRoundRectCallout">
            <a:avLst>
              <a:gd fmla="val -49766" name="adj1"/>
              <a:gd fmla="val -65149"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Im Programm:</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ldr  R0,=Text</a:t>
            </a:r>
            <a:r>
              <a:rPr b="1" lang="en">
                <a:solidFill>
                  <a:srgbClr val="FF0000"/>
                </a:solidFill>
              </a:rPr>
              <a:t>2</a:t>
            </a:r>
            <a:endParaRPr b="1">
              <a:solidFill>
                <a:srgbClr val="FF0000"/>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bl   LCD_i2c_textzeile1</a:t>
            </a:r>
            <a:endParaRPr>
              <a:solidFill>
                <a:srgbClr val="0000FF"/>
              </a:solidFill>
            </a:endParaRPr>
          </a:p>
        </p:txBody>
      </p:sp>
      <p:sp>
        <p:nvSpPr>
          <p:cNvPr id="225" name="Google Shape;225;p25"/>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226" name="Google Shape;226;p25"/>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227" name="Google Shape;227;p25"/>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0</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228" name="Google Shape;228;p25"/>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229" name="Google Shape;229;p25"/>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pic>
        <p:nvPicPr>
          <p:cNvPr id="230" name="Google Shape;230;p25"/>
          <p:cNvPicPr preferRelativeResize="0"/>
          <p:nvPr/>
        </p:nvPicPr>
        <p:blipFill rotWithShape="1">
          <a:blip r:embed="rId3">
            <a:alphaModFix/>
          </a:blip>
          <a:srcRect b="0" l="0" r="0" t="0"/>
          <a:stretch/>
        </p:blipFill>
        <p:spPr>
          <a:xfrm>
            <a:off x="3976192" y="1715086"/>
            <a:ext cx="1258875" cy="1774608"/>
          </a:xfrm>
          <a:prstGeom prst="rect">
            <a:avLst/>
          </a:prstGeom>
          <a:noFill/>
          <a:ln>
            <a:noFill/>
          </a:ln>
        </p:spPr>
      </p:pic>
      <p:sp>
        <p:nvSpPr>
          <p:cNvPr id="231" name="Google Shape;231;p25"/>
          <p:cNvSpPr/>
          <p:nvPr/>
        </p:nvSpPr>
        <p:spPr>
          <a:xfrm>
            <a:off x="218425" y="3267875"/>
            <a:ext cx="3822900" cy="1455000"/>
          </a:xfrm>
          <a:prstGeom prst="wedgeRoundRectCallout">
            <a:avLst>
              <a:gd fmla="val 43465" name="adj1"/>
              <a:gd fmla="val -74613"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Wie kann ein String im Codespeicher hinterlegt werden?</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5" name="Shape 235"/>
        <p:cNvGrpSpPr/>
        <p:nvPr/>
      </p:nvGrpSpPr>
      <p:grpSpPr>
        <a:xfrm>
          <a:off x="0" y="0"/>
          <a:ext cx="0" cy="0"/>
          <a:chOff x="0" y="0"/>
          <a:chExt cx="0" cy="0"/>
        </a:xfrm>
      </p:grpSpPr>
      <p:sp>
        <p:nvSpPr>
          <p:cNvPr id="236" name="Google Shape;236;p26"/>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7" name="Google Shape;237;p26"/>
          <p:cNvSpPr/>
          <p:nvPr/>
        </p:nvSpPr>
        <p:spPr>
          <a:xfrm>
            <a:off x="5235075" y="2806875"/>
            <a:ext cx="2656500" cy="1455000"/>
          </a:xfrm>
          <a:prstGeom prst="wedgeRoundRectCallout">
            <a:avLst>
              <a:gd fmla="val -49766" name="adj1"/>
              <a:gd fmla="val -65149"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Im Programm:</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ldr  R0,=Text</a:t>
            </a:r>
            <a:r>
              <a:rPr b="1" lang="en">
                <a:solidFill>
                  <a:srgbClr val="FF0000"/>
                </a:solidFill>
              </a:rPr>
              <a:t>2</a:t>
            </a:r>
            <a:endParaRPr b="1">
              <a:solidFill>
                <a:srgbClr val="FF0000"/>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bl   LCD_i2c_textzeile1</a:t>
            </a:r>
            <a:endParaRPr>
              <a:solidFill>
                <a:srgbClr val="0000FF"/>
              </a:solidFill>
            </a:endParaRPr>
          </a:p>
        </p:txBody>
      </p:sp>
      <p:sp>
        <p:nvSpPr>
          <p:cNvPr id="238" name="Google Shape;238;p26"/>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239" name="Google Shape;239;p26"/>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240" name="Google Shape;240;p26"/>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0</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241" name="Google Shape;241;p26"/>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242" name="Google Shape;242;p26"/>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pic>
        <p:nvPicPr>
          <p:cNvPr id="243" name="Google Shape;243;p26"/>
          <p:cNvPicPr preferRelativeResize="0"/>
          <p:nvPr/>
        </p:nvPicPr>
        <p:blipFill rotWithShape="1">
          <a:blip r:embed="rId3">
            <a:alphaModFix/>
          </a:blip>
          <a:srcRect b="0" l="0" r="0" t="0"/>
          <a:stretch/>
        </p:blipFill>
        <p:spPr>
          <a:xfrm>
            <a:off x="3976192" y="1715086"/>
            <a:ext cx="1258875" cy="1774608"/>
          </a:xfrm>
          <a:prstGeom prst="rect">
            <a:avLst/>
          </a:prstGeom>
          <a:noFill/>
          <a:ln>
            <a:noFill/>
          </a:ln>
        </p:spPr>
      </p:pic>
      <p:sp>
        <p:nvSpPr>
          <p:cNvPr id="244" name="Google Shape;244;p26"/>
          <p:cNvSpPr/>
          <p:nvPr/>
        </p:nvSpPr>
        <p:spPr>
          <a:xfrm>
            <a:off x="218425" y="3267875"/>
            <a:ext cx="3822900" cy="1455000"/>
          </a:xfrm>
          <a:prstGeom prst="wedgeRoundRectCallout">
            <a:avLst>
              <a:gd fmla="val 43465" name="adj1"/>
              <a:gd fmla="val -74613"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Hinten im Programm:</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Text1:</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.asciz “Hallo”</a:t>
            </a:r>
            <a:endParaRPr>
              <a:solidFill>
                <a:srgbClr val="0000FF"/>
              </a:solidFill>
            </a:endParaRPr>
          </a:p>
        </p:txBody>
      </p:sp>
    </p:spTree>
  </p:cSld>
  <p:clrMapOvr>
    <a:masterClrMapping/>
  </p:clrMapOvr>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48" name="Shape 248"/>
        <p:cNvGrpSpPr/>
        <p:nvPr/>
      </p:nvGrpSpPr>
      <p:grpSpPr>
        <a:xfrm>
          <a:off x="0" y="0"/>
          <a:ext cx="0" cy="0"/>
          <a:chOff x="0" y="0"/>
          <a:chExt cx="0" cy="0"/>
        </a:xfrm>
      </p:grpSpPr>
      <p:sp>
        <p:nvSpPr>
          <p:cNvPr id="249" name="Google Shape;249;p27"/>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0" name="Google Shape;250;p27"/>
          <p:cNvSpPr/>
          <p:nvPr/>
        </p:nvSpPr>
        <p:spPr>
          <a:xfrm>
            <a:off x="5235075" y="2806875"/>
            <a:ext cx="2656500" cy="1455000"/>
          </a:xfrm>
          <a:prstGeom prst="wedgeRoundRectCallout">
            <a:avLst>
              <a:gd fmla="val -49766" name="adj1"/>
              <a:gd fmla="val -65149"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Im Programm:</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ldr  R0,=Text</a:t>
            </a:r>
            <a:r>
              <a:rPr b="1" lang="en">
                <a:solidFill>
                  <a:srgbClr val="FF0000"/>
                </a:solidFill>
              </a:rPr>
              <a:t>2</a:t>
            </a:r>
            <a:endParaRPr b="1">
              <a:solidFill>
                <a:srgbClr val="FF0000"/>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bl   LCD_i2c_textzeile1</a:t>
            </a:r>
            <a:endParaRPr>
              <a:solidFill>
                <a:srgbClr val="0000FF"/>
              </a:solidFill>
            </a:endParaRPr>
          </a:p>
        </p:txBody>
      </p:sp>
      <p:sp>
        <p:nvSpPr>
          <p:cNvPr id="251" name="Google Shape;251;p27"/>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252" name="Google Shape;252;p27"/>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253" name="Google Shape;253;p27"/>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0</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254" name="Google Shape;254;p27"/>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255" name="Google Shape;255;p27"/>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pic>
        <p:nvPicPr>
          <p:cNvPr id="256" name="Google Shape;256;p27"/>
          <p:cNvPicPr preferRelativeResize="0"/>
          <p:nvPr/>
        </p:nvPicPr>
        <p:blipFill rotWithShape="1">
          <a:blip r:embed="rId3">
            <a:alphaModFix/>
          </a:blip>
          <a:srcRect b="0" l="0" r="0" t="0"/>
          <a:stretch/>
        </p:blipFill>
        <p:spPr>
          <a:xfrm>
            <a:off x="3976192" y="1715086"/>
            <a:ext cx="1258875" cy="1774608"/>
          </a:xfrm>
          <a:prstGeom prst="rect">
            <a:avLst/>
          </a:prstGeom>
          <a:noFill/>
          <a:ln>
            <a:noFill/>
          </a:ln>
        </p:spPr>
      </p:pic>
      <p:sp>
        <p:nvSpPr>
          <p:cNvPr id="257" name="Google Shape;257;p27"/>
          <p:cNvSpPr/>
          <p:nvPr/>
        </p:nvSpPr>
        <p:spPr>
          <a:xfrm>
            <a:off x="218425" y="3267875"/>
            <a:ext cx="3822900" cy="1455000"/>
          </a:xfrm>
          <a:prstGeom prst="wedgeRoundRectCallout">
            <a:avLst>
              <a:gd fmla="val 43465" name="adj1"/>
              <a:gd fmla="val -74613"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Wie kann statt “Hallo” das Wort “hola” ausgegeben werden?</a:t>
            </a:r>
            <a:endParaRPr>
              <a:solidFill>
                <a:srgbClr val="0000FF"/>
              </a:solidFill>
            </a:endParaRPr>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61" name="Shape 261"/>
        <p:cNvGrpSpPr/>
        <p:nvPr/>
      </p:nvGrpSpPr>
      <p:grpSpPr>
        <a:xfrm>
          <a:off x="0" y="0"/>
          <a:ext cx="0" cy="0"/>
          <a:chOff x="0" y="0"/>
          <a:chExt cx="0" cy="0"/>
        </a:xfrm>
      </p:grpSpPr>
      <p:sp>
        <p:nvSpPr>
          <p:cNvPr id="262" name="Google Shape;262;p28"/>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63" name="Google Shape;263;p28"/>
          <p:cNvSpPr/>
          <p:nvPr/>
        </p:nvSpPr>
        <p:spPr>
          <a:xfrm>
            <a:off x="5235075" y="2806875"/>
            <a:ext cx="3223500" cy="1455000"/>
          </a:xfrm>
          <a:prstGeom prst="wedgeRoundRectCallout">
            <a:avLst>
              <a:gd fmla="val -49766" name="adj1"/>
              <a:gd fmla="val -65149"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Im Programm:</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ldr  R0,=Text</a:t>
            </a:r>
            <a:r>
              <a:rPr b="1" lang="en">
                <a:solidFill>
                  <a:srgbClr val="FF0000"/>
                </a:solidFill>
              </a:rPr>
              <a:t>1</a:t>
            </a:r>
            <a:endParaRPr b="1">
              <a:solidFill>
                <a:srgbClr val="FF0000"/>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bl   LCD_i2c_textzeile1</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//Der Programmcode bleibt gleich</a:t>
            </a:r>
            <a:endParaRPr>
              <a:solidFill>
                <a:srgbClr val="0000FF"/>
              </a:solidFill>
            </a:endParaRPr>
          </a:p>
        </p:txBody>
      </p:sp>
      <p:sp>
        <p:nvSpPr>
          <p:cNvPr id="264" name="Google Shape;264;p28"/>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“hola”</a:t>
            </a:r>
            <a:endParaRPr/>
          </a:p>
        </p:txBody>
      </p:sp>
      <p:sp>
        <p:nvSpPr>
          <p:cNvPr id="265" name="Google Shape;265;p28"/>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266" name="Google Shape;266;p28"/>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o</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267" name="Google Shape;267;p28"/>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268" name="Google Shape;268;p28"/>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pic>
        <p:nvPicPr>
          <p:cNvPr id="269" name="Google Shape;269;p28"/>
          <p:cNvPicPr preferRelativeResize="0"/>
          <p:nvPr/>
        </p:nvPicPr>
        <p:blipFill rotWithShape="1">
          <a:blip r:embed="rId3">
            <a:alphaModFix/>
          </a:blip>
          <a:srcRect b="0" l="0" r="0" t="0"/>
          <a:stretch/>
        </p:blipFill>
        <p:spPr>
          <a:xfrm>
            <a:off x="3976192" y="1715086"/>
            <a:ext cx="1258875" cy="1774608"/>
          </a:xfrm>
          <a:prstGeom prst="rect">
            <a:avLst/>
          </a:prstGeom>
          <a:noFill/>
          <a:ln>
            <a:noFill/>
          </a:ln>
        </p:spPr>
      </p:pic>
      <p:sp>
        <p:nvSpPr>
          <p:cNvPr id="270" name="Google Shape;270;p28"/>
          <p:cNvSpPr/>
          <p:nvPr/>
        </p:nvSpPr>
        <p:spPr>
          <a:xfrm>
            <a:off x="218425" y="3267875"/>
            <a:ext cx="3822900" cy="1455000"/>
          </a:xfrm>
          <a:prstGeom prst="wedgeRoundRectCallout">
            <a:avLst>
              <a:gd fmla="val 43465" name="adj1"/>
              <a:gd fmla="val -74613"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Richtig</a:t>
            </a:r>
            <a:r>
              <a:rPr lang="en">
                <a:solidFill>
                  <a:srgbClr val="0000FF"/>
                </a:solidFill>
              </a:rPr>
              <a:t>:</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Text1:</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.asciz “hola”</a:t>
            </a:r>
            <a:endParaRPr>
              <a:solidFill>
                <a:srgbClr val="0000FF"/>
              </a:solidFill>
            </a:endParaRPr>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74" name="Shape 274"/>
        <p:cNvGrpSpPr/>
        <p:nvPr/>
      </p:nvGrpSpPr>
      <p:grpSpPr>
        <a:xfrm>
          <a:off x="0" y="0"/>
          <a:ext cx="0" cy="0"/>
          <a:chOff x="0" y="0"/>
          <a:chExt cx="0" cy="0"/>
        </a:xfrm>
      </p:grpSpPr>
      <p:sp>
        <p:nvSpPr>
          <p:cNvPr id="275" name="Google Shape;275;p29"/>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76" name="Google Shape;276;p29"/>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“hola”</a:t>
            </a:r>
            <a:endParaRPr/>
          </a:p>
        </p:txBody>
      </p:sp>
      <p:sp>
        <p:nvSpPr>
          <p:cNvPr id="277" name="Google Shape;277;p29"/>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278" name="Google Shape;278;p29"/>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rPr lang="en"/>
                        <a:t>h</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o</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l</a:t>
                      </a:r>
                      <a:endParaRPr/>
                    </a:p>
                  </a:txBody>
                  <a:tcPr marT="91425" marB="91425" marR="91425" marL="91425">
                    <a:solidFill>
                      <a:srgbClr val="FFFFFF"/>
                    </a:solidFill>
                  </a:tcPr>
                </a:tc>
                <a:tc>
                  <a:txBody>
                    <a:bodyPr/>
                    <a:lstStyle/>
                    <a:p>
                      <a:pPr indent="0" lvl="0" marL="0" rtl="0" algn="l">
                        <a:spcBef>
                          <a:spcPts val="0"/>
                        </a:spcBef>
                        <a:spcAft>
                          <a:spcPts val="0"/>
                        </a:spcAft>
                        <a:buNone/>
                      </a:pPr>
                      <a:r>
                        <a:rPr lang="en"/>
                        <a:t>a</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
        <p:nvSpPr>
          <p:cNvPr id="279" name="Google Shape;279;p29"/>
          <p:cNvSpPr/>
          <p:nvPr/>
        </p:nvSpPr>
        <p:spPr>
          <a:xfrm flipH="1">
            <a:off x="1219917" y="762525"/>
            <a:ext cx="4093534" cy="808190"/>
          </a:xfrm>
          <a:custGeom>
            <a:rect b="b" l="l" r="r" t="t"/>
            <a:pathLst>
              <a:path extrusionOk="0" h="32984" w="215733">
                <a:moveTo>
                  <a:pt x="0" y="32984"/>
                </a:moveTo>
                <a:cubicBezTo>
                  <a:pt x="8279" y="28526"/>
                  <a:pt x="29147" y="11528"/>
                  <a:pt x="49672" y="6238"/>
                </a:cubicBezTo>
                <a:cubicBezTo>
                  <a:pt x="70197" y="948"/>
                  <a:pt x="95473" y="-1746"/>
                  <a:pt x="123150" y="1242"/>
                </a:cubicBezTo>
                <a:cubicBezTo>
                  <a:pt x="150827" y="4230"/>
                  <a:pt x="200303" y="20346"/>
                  <a:pt x="215733" y="24167"/>
                </a:cubicBezTo>
              </a:path>
            </a:pathLst>
          </a:custGeom>
          <a:noFill/>
          <a:ln cap="flat" cmpd="sng" w="38100">
            <a:solidFill>
              <a:srgbClr val="FF0000"/>
            </a:solidFill>
            <a:prstDash val="solid"/>
            <a:round/>
            <a:headEnd len="med" w="med" type="none"/>
            <a:tailEnd len="med" w="med" type="stealth"/>
          </a:ln>
        </p:spPr>
      </p:sp>
      <p:sp>
        <p:nvSpPr>
          <p:cNvPr id="280" name="Google Shape;280;p29"/>
          <p:cNvSpPr txBox="1"/>
          <p:nvPr/>
        </p:nvSpPr>
        <p:spPr>
          <a:xfrm>
            <a:off x="3078600" y="387825"/>
            <a:ext cx="897600" cy="374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FF0000"/>
                </a:solidFill>
              </a:rPr>
              <a:t>Text1</a:t>
            </a:r>
            <a:endParaRPr>
              <a:solidFill>
                <a:srgbClr val="FF0000"/>
              </a:solidFill>
            </a:endParaRPr>
          </a:p>
        </p:txBody>
      </p:sp>
      <p:pic>
        <p:nvPicPr>
          <p:cNvPr id="281" name="Google Shape;281;p29"/>
          <p:cNvPicPr preferRelativeResize="0"/>
          <p:nvPr/>
        </p:nvPicPr>
        <p:blipFill rotWithShape="1">
          <a:blip r:embed="rId3">
            <a:alphaModFix/>
          </a:blip>
          <a:srcRect b="0" l="0" r="0" t="0"/>
          <a:stretch/>
        </p:blipFill>
        <p:spPr>
          <a:xfrm>
            <a:off x="718879" y="2626236"/>
            <a:ext cx="1258875" cy="1774608"/>
          </a:xfrm>
          <a:prstGeom prst="rect">
            <a:avLst/>
          </a:prstGeom>
          <a:noFill/>
          <a:ln>
            <a:noFill/>
          </a:ln>
        </p:spPr>
      </p:pic>
      <p:sp>
        <p:nvSpPr>
          <p:cNvPr id="282" name="Google Shape;282;p29"/>
          <p:cNvSpPr/>
          <p:nvPr/>
        </p:nvSpPr>
        <p:spPr>
          <a:xfrm>
            <a:off x="2677250" y="146875"/>
            <a:ext cx="5684700" cy="2564400"/>
          </a:xfrm>
          <a:prstGeom prst="wedgeRoundRectCallout">
            <a:avLst>
              <a:gd fmla="val -59999" name="adj1"/>
              <a:gd fmla="val 76364"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Zusammenfassung:</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Bei größeren Datenmengen, z.B. strings oder arrays müssen die Daten nicht unbedingt Byte für Byte einzeln an z.B. eine Anzeige übergeben werden. Meist genügt es dem Anzeigeprogrammteil die Adresse, wo die Daten zu finden sind, mit zu teilen. </a:t>
            </a:r>
            <a:endParaRPr>
              <a:solidFill>
                <a:srgbClr val="0000FF"/>
              </a:solidFill>
            </a:endParaRPr>
          </a:p>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Diese Adresse wird auch </a:t>
            </a:r>
            <a:r>
              <a:rPr b="1" lang="en" sz="1800">
                <a:solidFill>
                  <a:srgbClr val="FF0000"/>
                </a:solidFill>
              </a:rPr>
              <a:t>Referenz</a:t>
            </a:r>
            <a:r>
              <a:rPr b="1" lang="en">
                <a:solidFill>
                  <a:srgbClr val="0000FF"/>
                </a:solidFill>
              </a:rPr>
              <a:t> </a:t>
            </a:r>
            <a:r>
              <a:rPr lang="en">
                <a:solidFill>
                  <a:srgbClr val="0000FF"/>
                </a:solidFill>
              </a:rPr>
              <a:t>genannt.</a:t>
            </a:r>
            <a:endParaRPr>
              <a:solidFill>
                <a:srgbClr val="0000FF"/>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3" name="Shape 33"/>
        <p:cNvGrpSpPr/>
        <p:nvPr/>
      </p:nvGrpSpPr>
      <p:grpSpPr>
        <a:xfrm>
          <a:off x="0" y="0"/>
          <a:ext cx="0" cy="0"/>
          <a:chOff x="0" y="0"/>
          <a:chExt cx="0" cy="0"/>
        </a:xfrm>
      </p:grpSpPr>
      <p:sp>
        <p:nvSpPr>
          <p:cNvPr id="34" name="Google Shape;34;p6"/>
          <p:cNvSpPr/>
          <p:nvPr/>
        </p:nvSpPr>
        <p:spPr>
          <a:xfrm>
            <a:off x="941451" y="1010900"/>
            <a:ext cx="2725200" cy="864300"/>
          </a:xfrm>
          <a:prstGeom prst="wedgeRoundRectCallout">
            <a:avLst>
              <a:gd fmla="val 61052" name="adj1"/>
              <a:gd fmla="val -41140"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Es soll erst das Wort “Hallo” auf das LCD-Display ausgegeben werden</a:t>
            </a:r>
            <a:endParaRPr b="0" i="0" sz="1400" u="none" cap="none" strike="noStrike">
              <a:solidFill>
                <a:srgbClr val="0000FF"/>
              </a:solidFill>
              <a:latin typeface="Arial"/>
              <a:ea typeface="Arial"/>
              <a:cs typeface="Arial"/>
              <a:sym typeface="Arial"/>
            </a:endParaRPr>
          </a:p>
        </p:txBody>
      </p:sp>
      <p:pic>
        <p:nvPicPr>
          <p:cNvPr id="35" name="Google Shape;35;p6"/>
          <p:cNvPicPr preferRelativeResize="0"/>
          <p:nvPr/>
        </p:nvPicPr>
        <p:blipFill>
          <a:blip r:embed="rId3">
            <a:alphaModFix/>
          </a:blip>
          <a:stretch>
            <a:fillRect/>
          </a:stretch>
        </p:blipFill>
        <p:spPr>
          <a:xfrm>
            <a:off x="5457625" y="152400"/>
            <a:ext cx="1890225" cy="4838699"/>
          </a:xfrm>
          <a:prstGeom prst="rect">
            <a:avLst/>
          </a:prstGeom>
          <a:noFill/>
          <a:ln>
            <a:noFill/>
          </a:ln>
        </p:spPr>
      </p:pic>
      <p:pic>
        <p:nvPicPr>
          <p:cNvPr id="36" name="Google Shape;36;p6"/>
          <p:cNvPicPr preferRelativeResize="0"/>
          <p:nvPr/>
        </p:nvPicPr>
        <p:blipFill rotWithShape="1">
          <a:blip r:embed="rId4">
            <a:alphaModFix/>
          </a:blip>
          <a:srcRect b="0" l="0" r="0" t="0"/>
          <a:stretch/>
        </p:blipFill>
        <p:spPr>
          <a:xfrm>
            <a:off x="4251129" y="497298"/>
            <a:ext cx="1258875" cy="1774608"/>
          </a:xfrm>
          <a:prstGeom prst="rect">
            <a:avLst/>
          </a:prstGeom>
          <a:noFill/>
          <a:ln>
            <a:noFill/>
          </a:ln>
        </p:spPr>
      </p:pic>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40" name="Shape 40"/>
        <p:cNvGrpSpPr/>
        <p:nvPr/>
      </p:nvGrpSpPr>
      <p:grpSpPr>
        <a:xfrm>
          <a:off x="0" y="0"/>
          <a:ext cx="0" cy="0"/>
          <a:chOff x="0" y="0"/>
          <a:chExt cx="0" cy="0"/>
        </a:xfrm>
      </p:grpSpPr>
      <p:sp>
        <p:nvSpPr>
          <p:cNvPr id="41" name="Google Shape;41;p7"/>
          <p:cNvSpPr/>
          <p:nvPr/>
        </p:nvSpPr>
        <p:spPr>
          <a:xfrm>
            <a:off x="941451" y="1010900"/>
            <a:ext cx="2725200" cy="864300"/>
          </a:xfrm>
          <a:prstGeom prst="wedgeRoundRectCallout">
            <a:avLst>
              <a:gd fmla="val 67523" name="adj1"/>
              <a:gd fmla="val 2007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Dann wird auf Taste PA10=1 gewartet</a:t>
            </a:r>
            <a:endParaRPr b="0" i="0" sz="1400" u="none" cap="none" strike="noStrike">
              <a:solidFill>
                <a:srgbClr val="0000FF"/>
              </a:solidFill>
              <a:latin typeface="Arial"/>
              <a:ea typeface="Arial"/>
              <a:cs typeface="Arial"/>
              <a:sym typeface="Arial"/>
            </a:endParaRPr>
          </a:p>
        </p:txBody>
      </p:sp>
      <p:pic>
        <p:nvPicPr>
          <p:cNvPr id="42" name="Google Shape;42;p7"/>
          <p:cNvPicPr preferRelativeResize="0"/>
          <p:nvPr/>
        </p:nvPicPr>
        <p:blipFill>
          <a:blip r:embed="rId3">
            <a:alphaModFix/>
          </a:blip>
          <a:stretch>
            <a:fillRect/>
          </a:stretch>
        </p:blipFill>
        <p:spPr>
          <a:xfrm>
            <a:off x="5457625" y="152400"/>
            <a:ext cx="1890225" cy="4838699"/>
          </a:xfrm>
          <a:prstGeom prst="rect">
            <a:avLst/>
          </a:prstGeom>
          <a:noFill/>
          <a:ln>
            <a:noFill/>
          </a:ln>
        </p:spPr>
      </p:pic>
      <p:pic>
        <p:nvPicPr>
          <p:cNvPr id="43" name="Google Shape;43;p7"/>
          <p:cNvPicPr preferRelativeResize="0"/>
          <p:nvPr/>
        </p:nvPicPr>
        <p:blipFill rotWithShape="1">
          <a:blip r:embed="rId4">
            <a:alphaModFix/>
          </a:blip>
          <a:srcRect b="0" l="0" r="0" t="0"/>
          <a:stretch/>
        </p:blipFill>
        <p:spPr>
          <a:xfrm>
            <a:off x="4235504" y="1092448"/>
            <a:ext cx="1258875" cy="1774608"/>
          </a:xfrm>
          <a:prstGeom prst="rect">
            <a:avLst/>
          </a:prstGeom>
          <a:noFill/>
          <a:ln>
            <a:noFill/>
          </a:ln>
        </p:spPr>
      </p:pic>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47" name="Shape 47"/>
        <p:cNvGrpSpPr/>
        <p:nvPr/>
      </p:nvGrpSpPr>
      <p:grpSpPr>
        <a:xfrm>
          <a:off x="0" y="0"/>
          <a:ext cx="0" cy="0"/>
          <a:chOff x="0" y="0"/>
          <a:chExt cx="0" cy="0"/>
        </a:xfrm>
      </p:grpSpPr>
      <p:sp>
        <p:nvSpPr>
          <p:cNvPr id="48" name="Google Shape;48;p8"/>
          <p:cNvSpPr/>
          <p:nvPr/>
        </p:nvSpPr>
        <p:spPr>
          <a:xfrm>
            <a:off x="941451" y="1010900"/>
            <a:ext cx="2725200" cy="864300"/>
          </a:xfrm>
          <a:prstGeom prst="wedgeRoundRectCallout">
            <a:avLst>
              <a:gd fmla="val 69410" name="adj1"/>
              <a:gd fmla="val 7873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Dann wird auf Taste PA10=0 gewartet</a:t>
            </a:r>
            <a:endParaRPr b="0" i="0" sz="1400" u="none" cap="none" strike="noStrike">
              <a:solidFill>
                <a:srgbClr val="0000FF"/>
              </a:solidFill>
              <a:latin typeface="Arial"/>
              <a:ea typeface="Arial"/>
              <a:cs typeface="Arial"/>
              <a:sym typeface="Arial"/>
            </a:endParaRPr>
          </a:p>
        </p:txBody>
      </p:sp>
      <p:pic>
        <p:nvPicPr>
          <p:cNvPr id="49" name="Google Shape;49;p8"/>
          <p:cNvPicPr preferRelativeResize="0"/>
          <p:nvPr/>
        </p:nvPicPr>
        <p:blipFill>
          <a:blip r:embed="rId3">
            <a:alphaModFix/>
          </a:blip>
          <a:stretch>
            <a:fillRect/>
          </a:stretch>
        </p:blipFill>
        <p:spPr>
          <a:xfrm>
            <a:off x="5457625" y="152400"/>
            <a:ext cx="1890225" cy="4838699"/>
          </a:xfrm>
          <a:prstGeom prst="rect">
            <a:avLst/>
          </a:prstGeom>
          <a:noFill/>
          <a:ln>
            <a:noFill/>
          </a:ln>
        </p:spPr>
      </p:pic>
      <p:pic>
        <p:nvPicPr>
          <p:cNvPr id="50" name="Google Shape;50;p8"/>
          <p:cNvPicPr preferRelativeResize="0"/>
          <p:nvPr/>
        </p:nvPicPr>
        <p:blipFill rotWithShape="1">
          <a:blip r:embed="rId4">
            <a:alphaModFix/>
          </a:blip>
          <a:srcRect b="0" l="0" r="0" t="0"/>
          <a:stretch/>
        </p:blipFill>
        <p:spPr>
          <a:xfrm>
            <a:off x="4264904" y="1743223"/>
            <a:ext cx="1258875" cy="1774608"/>
          </a:xfrm>
          <a:prstGeom prst="rect">
            <a:avLst/>
          </a:prstGeom>
          <a:noFill/>
          <a:ln>
            <a:noFill/>
          </a:ln>
        </p:spPr>
      </p:pic>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4" name="Shape 54"/>
        <p:cNvGrpSpPr/>
        <p:nvPr/>
      </p:nvGrpSpPr>
      <p:grpSpPr>
        <a:xfrm>
          <a:off x="0" y="0"/>
          <a:ext cx="0" cy="0"/>
          <a:chOff x="0" y="0"/>
          <a:chExt cx="0" cy="0"/>
        </a:xfrm>
      </p:grpSpPr>
      <p:sp>
        <p:nvSpPr>
          <p:cNvPr id="55" name="Google Shape;55;p9"/>
          <p:cNvSpPr/>
          <p:nvPr/>
        </p:nvSpPr>
        <p:spPr>
          <a:xfrm>
            <a:off x="890026" y="1569350"/>
            <a:ext cx="2725200" cy="864300"/>
          </a:xfrm>
          <a:prstGeom prst="wedgeRoundRectCallout">
            <a:avLst>
              <a:gd fmla="val 69410" name="adj1"/>
              <a:gd fmla="val 7873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Dann wird das Wort “Welt” auf das LCD-Display ausgegeben</a:t>
            </a:r>
            <a:endParaRPr b="0" i="0" sz="1400" u="none" cap="none" strike="noStrike">
              <a:solidFill>
                <a:srgbClr val="0000FF"/>
              </a:solidFill>
              <a:latin typeface="Arial"/>
              <a:ea typeface="Arial"/>
              <a:cs typeface="Arial"/>
              <a:sym typeface="Arial"/>
            </a:endParaRPr>
          </a:p>
        </p:txBody>
      </p:sp>
      <p:pic>
        <p:nvPicPr>
          <p:cNvPr id="56" name="Google Shape;56;p9"/>
          <p:cNvPicPr preferRelativeResize="0"/>
          <p:nvPr/>
        </p:nvPicPr>
        <p:blipFill>
          <a:blip r:embed="rId3">
            <a:alphaModFix/>
          </a:blip>
          <a:stretch>
            <a:fillRect/>
          </a:stretch>
        </p:blipFill>
        <p:spPr>
          <a:xfrm>
            <a:off x="5457625" y="152400"/>
            <a:ext cx="1890225" cy="4838699"/>
          </a:xfrm>
          <a:prstGeom prst="rect">
            <a:avLst/>
          </a:prstGeom>
          <a:noFill/>
          <a:ln>
            <a:noFill/>
          </a:ln>
        </p:spPr>
      </p:pic>
      <p:pic>
        <p:nvPicPr>
          <p:cNvPr id="57" name="Google Shape;57;p9"/>
          <p:cNvPicPr preferRelativeResize="0"/>
          <p:nvPr/>
        </p:nvPicPr>
        <p:blipFill rotWithShape="1">
          <a:blip r:embed="rId4">
            <a:alphaModFix/>
          </a:blip>
          <a:srcRect b="0" l="0" r="0" t="0"/>
          <a:stretch/>
        </p:blipFill>
        <p:spPr>
          <a:xfrm>
            <a:off x="4264904" y="2331048"/>
            <a:ext cx="1258875" cy="1774608"/>
          </a:xfrm>
          <a:prstGeom prst="rect">
            <a:avLst/>
          </a:prstGeom>
          <a:noFill/>
          <a:ln>
            <a:noFill/>
          </a:ln>
        </p:spPr>
      </p:pic>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1" name="Shape 61"/>
        <p:cNvGrpSpPr/>
        <p:nvPr/>
      </p:nvGrpSpPr>
      <p:grpSpPr>
        <a:xfrm>
          <a:off x="0" y="0"/>
          <a:ext cx="0" cy="0"/>
          <a:chOff x="0" y="0"/>
          <a:chExt cx="0" cy="0"/>
        </a:xfrm>
      </p:grpSpPr>
      <p:sp>
        <p:nvSpPr>
          <p:cNvPr id="62" name="Google Shape;62;p10"/>
          <p:cNvSpPr/>
          <p:nvPr/>
        </p:nvSpPr>
        <p:spPr>
          <a:xfrm>
            <a:off x="890026" y="1569350"/>
            <a:ext cx="2725200" cy="864300"/>
          </a:xfrm>
          <a:prstGeom prst="wedgeRoundRectCallout">
            <a:avLst>
              <a:gd fmla="val 73724" name="adj1"/>
              <a:gd fmla="val 167147"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Erneut 2-mal warten, dann von vorne</a:t>
            </a:r>
            <a:endParaRPr b="0" i="0" sz="1400" u="none" cap="none" strike="noStrike">
              <a:solidFill>
                <a:srgbClr val="0000FF"/>
              </a:solidFill>
              <a:latin typeface="Arial"/>
              <a:ea typeface="Arial"/>
              <a:cs typeface="Arial"/>
              <a:sym typeface="Arial"/>
            </a:endParaRPr>
          </a:p>
        </p:txBody>
      </p:sp>
      <p:pic>
        <p:nvPicPr>
          <p:cNvPr id="63" name="Google Shape;63;p10"/>
          <p:cNvPicPr preferRelativeResize="0"/>
          <p:nvPr/>
        </p:nvPicPr>
        <p:blipFill>
          <a:blip r:embed="rId3">
            <a:alphaModFix/>
          </a:blip>
          <a:stretch>
            <a:fillRect/>
          </a:stretch>
        </p:blipFill>
        <p:spPr>
          <a:xfrm>
            <a:off x="5457625" y="152400"/>
            <a:ext cx="1890225" cy="4838699"/>
          </a:xfrm>
          <a:prstGeom prst="rect">
            <a:avLst/>
          </a:prstGeom>
          <a:noFill/>
          <a:ln>
            <a:noFill/>
          </a:ln>
        </p:spPr>
      </p:pic>
      <p:pic>
        <p:nvPicPr>
          <p:cNvPr id="64" name="Google Shape;64;p10"/>
          <p:cNvPicPr preferRelativeResize="0"/>
          <p:nvPr/>
        </p:nvPicPr>
        <p:blipFill rotWithShape="1">
          <a:blip r:embed="rId4">
            <a:alphaModFix/>
          </a:blip>
          <a:srcRect b="0" l="0" r="0" t="0"/>
          <a:stretch/>
        </p:blipFill>
        <p:spPr>
          <a:xfrm>
            <a:off x="4257554" y="3330373"/>
            <a:ext cx="1258875" cy="1774608"/>
          </a:xfrm>
          <a:prstGeom prst="rect">
            <a:avLst/>
          </a:prstGeom>
          <a:noFill/>
          <a:ln>
            <a:noFill/>
          </a:ln>
        </p:spPr>
      </p:pic>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8" name="Shape 68"/>
        <p:cNvGrpSpPr/>
        <p:nvPr/>
      </p:nvGrpSpPr>
      <p:grpSpPr>
        <a:xfrm>
          <a:off x="0" y="0"/>
          <a:ext cx="0" cy="0"/>
          <a:chOff x="0" y="0"/>
          <a:chExt cx="0" cy="0"/>
        </a:xfrm>
      </p:grpSpPr>
      <p:sp>
        <p:nvSpPr>
          <p:cNvPr id="69" name="Google Shape;69;p11"/>
          <p:cNvSpPr/>
          <p:nvPr/>
        </p:nvSpPr>
        <p:spPr>
          <a:xfrm>
            <a:off x="890026" y="1569350"/>
            <a:ext cx="2725200" cy="864300"/>
          </a:xfrm>
          <a:prstGeom prst="wedgeRoundRectCallout">
            <a:avLst>
              <a:gd fmla="val 73724" name="adj1"/>
              <a:gd fmla="val 167147"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Wie könnte das funktionieren</a:t>
            </a:r>
            <a:endParaRPr b="0" i="0" sz="1400" u="none" cap="none" strike="noStrike">
              <a:solidFill>
                <a:srgbClr val="0000FF"/>
              </a:solidFill>
              <a:latin typeface="Arial"/>
              <a:ea typeface="Arial"/>
              <a:cs typeface="Arial"/>
              <a:sym typeface="Arial"/>
            </a:endParaRPr>
          </a:p>
        </p:txBody>
      </p:sp>
      <p:pic>
        <p:nvPicPr>
          <p:cNvPr id="70" name="Google Shape;70;p11"/>
          <p:cNvPicPr preferRelativeResize="0"/>
          <p:nvPr/>
        </p:nvPicPr>
        <p:blipFill rotWithShape="1">
          <a:blip r:embed="rId3">
            <a:alphaModFix/>
          </a:blip>
          <a:srcRect b="0" l="0" r="0" t="0"/>
          <a:stretch/>
        </p:blipFill>
        <p:spPr>
          <a:xfrm>
            <a:off x="4257554" y="3330373"/>
            <a:ext cx="1258875" cy="1774608"/>
          </a:xfrm>
          <a:prstGeom prst="rect">
            <a:avLst/>
          </a:prstGeom>
          <a:noFill/>
          <a:ln>
            <a:noFill/>
          </a:ln>
        </p:spPr>
      </p:pic>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2"/>
          <p:cNvSpPr/>
          <p:nvPr/>
        </p:nvSpPr>
        <p:spPr>
          <a:xfrm>
            <a:off x="5235075" y="1219750"/>
            <a:ext cx="3380100" cy="9609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6" name="Google Shape;76;p12"/>
          <p:cNvSpPr/>
          <p:nvPr/>
        </p:nvSpPr>
        <p:spPr>
          <a:xfrm>
            <a:off x="521676" y="3589975"/>
            <a:ext cx="2725200" cy="864300"/>
          </a:xfrm>
          <a:prstGeom prst="wedgeRoundRectCallout">
            <a:avLst>
              <a:gd fmla="val 86432" name="adj1"/>
              <a:gd fmla="val -14781" name="adj2"/>
              <a:gd fmla="val 0" name="adj3"/>
            </a:avLst>
          </a:prstGeom>
          <a:solidFill>
            <a:srgbClr val="FFFF00"/>
          </a:solidFill>
          <a:ln cap="flat" cmpd="sng" w="9525">
            <a:solidFill>
              <a:srgbClr val="158158"/>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lang="en">
                <a:solidFill>
                  <a:srgbClr val="0000FF"/>
                </a:solidFill>
              </a:rPr>
              <a:t>Ganz einfach!</a:t>
            </a:r>
            <a:endParaRPr>
              <a:solidFill>
                <a:srgbClr val="0000FF"/>
              </a:solidFill>
            </a:endParaRPr>
          </a:p>
        </p:txBody>
      </p:sp>
      <p:pic>
        <p:nvPicPr>
          <p:cNvPr id="77" name="Google Shape;77;p12"/>
          <p:cNvPicPr preferRelativeResize="0"/>
          <p:nvPr/>
        </p:nvPicPr>
        <p:blipFill rotWithShape="1">
          <a:blip r:embed="rId3">
            <a:alphaModFix/>
          </a:blip>
          <a:srcRect b="0" l="0" r="0" t="0"/>
          <a:stretch/>
        </p:blipFill>
        <p:spPr>
          <a:xfrm>
            <a:off x="4257554" y="3330373"/>
            <a:ext cx="1258875" cy="1774608"/>
          </a:xfrm>
          <a:prstGeom prst="rect">
            <a:avLst/>
          </a:prstGeom>
          <a:noFill/>
          <a:ln>
            <a:noFill/>
          </a:ln>
        </p:spPr>
      </p:pic>
      <p:sp>
        <p:nvSpPr>
          <p:cNvPr id="78" name="Google Shape;78;p12"/>
          <p:cNvSpPr/>
          <p:nvPr/>
        </p:nvSpPr>
        <p:spPr>
          <a:xfrm>
            <a:off x="580475" y="1153625"/>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Text1:</a:t>
            </a:r>
            <a:endParaRPr/>
          </a:p>
          <a:p>
            <a:pPr indent="0" lvl="0" marL="0" rtl="0" algn="l">
              <a:spcBef>
                <a:spcPts val="0"/>
              </a:spcBef>
              <a:spcAft>
                <a:spcPts val="0"/>
              </a:spcAft>
              <a:buNone/>
            </a:pPr>
            <a:r>
              <a:rPr lang="en"/>
              <a:t>“Hallo”</a:t>
            </a:r>
            <a:endParaRPr/>
          </a:p>
        </p:txBody>
      </p:sp>
      <p:sp>
        <p:nvSpPr>
          <p:cNvPr id="79" name="Google Shape;79;p12"/>
          <p:cNvSpPr/>
          <p:nvPr/>
        </p:nvSpPr>
        <p:spPr>
          <a:xfrm>
            <a:off x="580475" y="2283300"/>
            <a:ext cx="1535700" cy="808200"/>
          </a:xfrm>
          <a:prstGeom prst="verticalScroll">
            <a:avLst>
              <a:gd fmla="val 12500" name="adj"/>
            </a:avLst>
          </a:prstGeom>
          <a:solidFill>
            <a:srgbClr val="FFD966"/>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a:t>Text2:</a:t>
            </a:r>
            <a:endParaRPr/>
          </a:p>
          <a:p>
            <a:pPr indent="0" lvl="0" marL="0" rtl="0" algn="l">
              <a:spcBef>
                <a:spcPts val="0"/>
              </a:spcBef>
              <a:spcAft>
                <a:spcPts val="0"/>
              </a:spcAft>
              <a:buNone/>
            </a:pPr>
            <a:r>
              <a:rPr lang="en"/>
              <a:t>“Welt”</a:t>
            </a:r>
            <a:endParaRPr/>
          </a:p>
        </p:txBody>
      </p:sp>
      <p:graphicFrame>
        <p:nvGraphicFramePr>
          <p:cNvPr id="80" name="Google Shape;80;p12"/>
          <p:cNvGraphicFramePr/>
          <p:nvPr/>
        </p:nvGraphicFramePr>
        <p:xfrm>
          <a:off x="5313425" y="1316350"/>
          <a:ext cx="3000000" cy="3000000"/>
        </p:xfrm>
        <a:graphic>
          <a:graphicData uri="http://schemas.openxmlformats.org/drawingml/2006/table">
            <a:tbl>
              <a:tblPr>
                <a:noFill/>
                <a:tableStyleId>{F610F73E-78BA-4690-9EA1-ECA5362F26D2}</a:tableStyleId>
              </a:tblPr>
              <a:tblGrid>
                <a:gridCol w="402925"/>
                <a:gridCol w="402925"/>
                <a:gridCol w="402925"/>
                <a:gridCol w="402925"/>
                <a:gridCol w="402925"/>
                <a:gridCol w="402925"/>
                <a:gridCol w="402925"/>
                <a:gridCol w="402925"/>
              </a:tblGrid>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r h="357125">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c>
                  <a:txBody>
                    <a:bodyPr/>
                    <a:lstStyle/>
                    <a:p>
                      <a:pPr indent="0" lvl="0" marL="0" rtl="0" algn="l">
                        <a:spcBef>
                          <a:spcPts val="0"/>
                        </a:spcBef>
                        <a:spcAft>
                          <a:spcPts val="0"/>
                        </a:spcAft>
                        <a:buNone/>
                      </a:pPr>
                      <a:r>
                        <a:t/>
                      </a:r>
                      <a:endParaRPr/>
                    </a:p>
                  </a:txBody>
                  <a:tcPr marT="91425" marB="91425" marR="91425" marL="91425">
                    <a:solidFill>
                      <a:srgbClr val="FFFFFF"/>
                    </a:solidFill>
                  </a:tcPr>
                </a:tc>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