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67" y="4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3E71A6-1BB0-4F58-AEA0-F03D9E9E2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3B81DA8-6B10-449E-B2C2-A54EDFC038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DA0A3E-CDEF-4E8C-BBCA-5D988DF55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083AD-B3E9-401C-948D-641C5242DEF8}" type="datetimeFigureOut">
              <a:rPr lang="de-DE" smtClean="0"/>
              <a:t>27.12.2019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4CA529-CA7E-4510-A92E-A66A6EED3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D06F2F-1B7A-4066-90FE-CEFA7D73E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B5E3-B181-4C4A-B232-65745EA946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5357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003A9B-8901-4B27-B306-878C6ACA6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89C362D-E9B4-4ED5-BB67-2C1338AC82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35B431-56BB-4BE6-8160-C6136C483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083AD-B3E9-401C-948D-641C5242DEF8}" type="datetimeFigureOut">
              <a:rPr lang="de-DE" smtClean="0"/>
              <a:t>27.12.2019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BBFAD6-84EE-45EC-8EEF-C0DAD3BF2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0CB0B1C-26EE-4EAA-ADB5-3D8F8C967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B5E3-B181-4C4A-B232-65745EA946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98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C3E4360-2C88-491B-A718-2C2BB6B00D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C14D680-771B-454E-9A74-7F21B95D1B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C5DD787-EC7C-419B-8ABA-AFED4B1F0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083AD-B3E9-401C-948D-641C5242DEF8}" type="datetimeFigureOut">
              <a:rPr lang="de-DE" smtClean="0"/>
              <a:t>27.12.2019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A9F3D7-E678-46D7-9FAC-02B8AC784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23EF07-F00F-4EB3-8B79-BD736B23B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B5E3-B181-4C4A-B232-65745EA946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5135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63634C-CF51-49AD-AAA5-A1B035D70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3BD96B-5317-4913-86A5-8DF1D9091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785123-83B9-4ED7-911A-3BF07BF8B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083AD-B3E9-401C-948D-641C5242DEF8}" type="datetimeFigureOut">
              <a:rPr lang="de-DE" smtClean="0"/>
              <a:t>27.12.2019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9E02E0-7949-46C9-BAB0-815D4F46E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6B041E-CA64-4F25-9DC2-4ECEB087B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B5E3-B181-4C4A-B232-65745EA946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0319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98BF64-A2BA-411A-9D14-6E6A99760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17227BB-7440-493A-A292-4C309D5903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AD7CE46-2FA3-42BB-82D0-A5E672426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083AD-B3E9-401C-948D-641C5242DEF8}" type="datetimeFigureOut">
              <a:rPr lang="de-DE" smtClean="0"/>
              <a:t>27.12.2019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E30A91-105A-46E7-AEF9-4484EBCCE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1A1F9D5-BE4D-49DE-B180-E1E307143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B5E3-B181-4C4A-B232-65745EA946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057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CA1C9A-5F20-4F9F-836C-717388AC6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BDBD85-7202-47B6-A4F2-A65AD51791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75050F4-69B6-406B-BCD9-EDCEBE66F2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C4A4DE2-3F8F-408A-A136-085B07707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083AD-B3E9-401C-948D-641C5242DEF8}" type="datetimeFigureOut">
              <a:rPr lang="de-DE" smtClean="0"/>
              <a:t>27.12.2019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FFCA2CE-A0FB-4AF4-B66A-95D6A7EDA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75CADDA-99F0-4F54-818C-4FE753AF6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B5E3-B181-4C4A-B232-65745EA946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165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FA3CF5-CDA3-4881-9A24-69C41A42C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43DE047-FB48-4A85-8DD5-70093E8B7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0A69093-F344-451E-93FE-85DA1591A1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12C834D-B9E6-4746-B348-2FC14EDF80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FD71A0A-42A4-4150-87B3-A29265BFA8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7CC9C41-5053-47B2-B675-3DE0268ED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083AD-B3E9-401C-948D-641C5242DEF8}" type="datetimeFigureOut">
              <a:rPr lang="de-DE" smtClean="0"/>
              <a:t>27.12.2019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43ED467-EEF7-4FD2-B696-827994AC2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F0D7268-E777-434A-B148-B51221970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B5E3-B181-4C4A-B232-65745EA946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4814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A38703-8973-44EE-B4FD-219E538EA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431B52E-CC57-47C9-BCE9-3D99762B0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083AD-B3E9-401C-948D-641C5242DEF8}" type="datetimeFigureOut">
              <a:rPr lang="de-DE" smtClean="0"/>
              <a:t>27.12.2019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7D9B2CA-7840-4D61-B6F5-019ABBCCF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0C475A1-A072-4FAA-AB05-E8DBD13C4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B5E3-B181-4C4A-B232-65745EA946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4040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DF7FD0E-38B0-4A9F-94E7-F8D9B895A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083AD-B3E9-401C-948D-641C5242DEF8}" type="datetimeFigureOut">
              <a:rPr lang="de-DE" smtClean="0"/>
              <a:t>27.12.2019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A73A6E1-C26C-43DD-8039-76E30B613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9C1CD24-050F-47F5-9C14-2484263DD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B5E3-B181-4C4A-B232-65745EA946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6274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B16CDD-7950-464C-812A-5DAD2CBC4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C51C9F-0F70-4E81-9989-5BB3B1926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CF5668B-E16B-4794-A8C6-F40CE5612A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6971E8F-7F3C-41F1-B480-8D6EF6D9A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083AD-B3E9-401C-948D-641C5242DEF8}" type="datetimeFigureOut">
              <a:rPr lang="de-DE" smtClean="0"/>
              <a:t>27.12.2019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0DED284-CAB1-4635-BC2E-0BE33427B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FE26113-AC81-4C80-B0A5-8F00896B9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B5E3-B181-4C4A-B232-65745EA946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2626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1065C8-81A6-48D0-BE54-B83B7C213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2290654-A768-46E5-AF57-2A914BE6AB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66AD160-0F0B-42DA-9070-217F267E62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70B898C-5652-4598-99CC-422C455D1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083AD-B3E9-401C-948D-641C5242DEF8}" type="datetimeFigureOut">
              <a:rPr lang="de-DE" smtClean="0"/>
              <a:t>27.12.2019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4D0010F-E966-4248-8102-F2EB9FF97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F613747-A171-4272-B049-AE937EE9B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B5E3-B181-4C4A-B232-65745EA946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394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FD3CCED-3E6A-4EE7-99DB-8B823494B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CEC3FD7-BAE2-4B30-AD5C-CB788A258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523E6A-B126-43D8-AF32-EB415CA3FB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083AD-B3E9-401C-948D-641C5242DEF8}" type="datetimeFigureOut">
              <a:rPr lang="de-DE" smtClean="0"/>
              <a:t>27.12.2019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72D401-E55C-4DDB-AA43-E8C8BDC282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2174062-1AF9-40DD-B6B9-D253D4892F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0B5E3-B181-4C4A-B232-65745EA946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3451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1D98DD1-09D2-48FC-B94F-E151958FF1FE}"/>
              </a:ext>
            </a:extLst>
          </p:cNvPr>
          <p:cNvSpPr txBox="1"/>
          <p:nvPr/>
        </p:nvSpPr>
        <p:spPr>
          <a:xfrm>
            <a:off x="703384" y="2007888"/>
            <a:ext cx="2502040" cy="2862322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/>
              <a:t>Quelle</a:t>
            </a:r>
          </a:p>
          <a:p>
            <a:endParaRPr lang="de-DE" dirty="0"/>
          </a:p>
          <a:p>
            <a:r>
              <a:rPr lang="de-DE" dirty="0"/>
              <a:t>Hans Adorf: Tiere im Wald, S. 12</a:t>
            </a:r>
          </a:p>
          <a:p>
            <a:endParaRPr lang="de-DE" dirty="0"/>
          </a:p>
          <a:p>
            <a:r>
              <a:rPr lang="de-DE" dirty="0"/>
              <a:t>Abc.</a:t>
            </a:r>
          </a:p>
          <a:p>
            <a:r>
              <a:rPr lang="de-DE" dirty="0" err="1"/>
              <a:t>Def</a:t>
            </a:r>
            <a:r>
              <a:rPr lang="de-DE" dirty="0"/>
              <a:t>.</a:t>
            </a:r>
          </a:p>
          <a:p>
            <a:r>
              <a:rPr lang="de-DE" b="1" dirty="0" err="1"/>
              <a:t>Ghi</a:t>
            </a:r>
            <a:r>
              <a:rPr lang="de-DE" b="1" dirty="0"/>
              <a:t>. </a:t>
            </a:r>
            <a:r>
              <a:rPr lang="de-DE" b="1" dirty="0">
                <a:sym typeface="Wingdings" panose="05000000000000000000" pitchFamily="2" charset="2"/>
              </a:rPr>
              <a:t> Dieser Satz soll zitiert werden</a:t>
            </a:r>
            <a:endParaRPr lang="de-DE" b="1" dirty="0"/>
          </a:p>
          <a:p>
            <a:r>
              <a:rPr lang="de-DE" dirty="0" err="1"/>
              <a:t>Jkl</a:t>
            </a:r>
            <a:r>
              <a:rPr lang="de-DE" dirty="0"/>
              <a:t>.</a:t>
            </a:r>
          </a:p>
        </p:txBody>
      </p:sp>
      <p:sp>
        <p:nvSpPr>
          <p:cNvPr id="19" name="Pfeil: nach unten gekrümmt 18">
            <a:extLst>
              <a:ext uri="{FF2B5EF4-FFF2-40B4-BE49-F238E27FC236}">
                <a16:creationId xmlns:a16="http://schemas.microsoft.com/office/drawing/2014/main" id="{51E4F06A-92DB-419A-AA09-AEB7785FED38}"/>
              </a:ext>
            </a:extLst>
          </p:cNvPr>
          <p:cNvSpPr/>
          <p:nvPr/>
        </p:nvSpPr>
        <p:spPr>
          <a:xfrm>
            <a:off x="2713055" y="822182"/>
            <a:ext cx="6385344" cy="1185706"/>
          </a:xfrm>
          <a:custGeom>
            <a:avLst/>
            <a:gdLst>
              <a:gd name="connsiteX0" fmla="*/ 6184761 w 6481187"/>
              <a:gd name="connsiteY0" fmla="*/ 1185706 h 1185706"/>
              <a:gd name="connsiteX1" fmla="*/ 5792491 w 6481187"/>
              <a:gd name="connsiteY1" fmla="*/ 889280 h 1185706"/>
              <a:gd name="connsiteX2" fmla="*/ 5940704 w 6481187"/>
              <a:gd name="connsiteY2" fmla="*/ 889280 h 1185706"/>
              <a:gd name="connsiteX3" fmla="*/ 3018273 w 6481187"/>
              <a:gd name="connsiteY3" fmla="*/ 0 h 1185706"/>
              <a:gd name="connsiteX4" fmla="*/ 3314700 w 6481187"/>
              <a:gd name="connsiteY4" fmla="*/ 0 h 1185706"/>
              <a:gd name="connsiteX5" fmla="*/ 6237131 w 6481187"/>
              <a:gd name="connsiteY5" fmla="*/ 889280 h 1185706"/>
              <a:gd name="connsiteX6" fmla="*/ 6385344 w 6481187"/>
              <a:gd name="connsiteY6" fmla="*/ 889280 h 1185706"/>
              <a:gd name="connsiteX7" fmla="*/ 6184761 w 6481187"/>
              <a:gd name="connsiteY7" fmla="*/ 1185706 h 1185706"/>
              <a:gd name="connsiteX0" fmla="*/ 3166487 w 6481187"/>
              <a:gd name="connsiteY0" fmla="*/ 1430 h 1185706"/>
              <a:gd name="connsiteX1" fmla="*/ 296426 w 6481187"/>
              <a:gd name="connsiteY1" fmla="*/ 1185706 h 1185706"/>
              <a:gd name="connsiteX2" fmla="*/ 0 w 6481187"/>
              <a:gd name="connsiteY2" fmla="*/ 1185706 h 1185706"/>
              <a:gd name="connsiteX3" fmla="*/ 2029466 w 6481187"/>
              <a:gd name="connsiteY3" fmla="*/ 65434 h 1185706"/>
              <a:gd name="connsiteX4" fmla="*/ 3166487 w 6481187"/>
              <a:gd name="connsiteY4" fmla="*/ 1430 h 1185706"/>
              <a:gd name="connsiteX0" fmla="*/ 3166487 w 6481187"/>
              <a:gd name="connsiteY0" fmla="*/ 1430 h 1185706"/>
              <a:gd name="connsiteX1" fmla="*/ 296426 w 6481187"/>
              <a:gd name="connsiteY1" fmla="*/ 1185706 h 1185706"/>
              <a:gd name="connsiteX2" fmla="*/ 0 w 6481187"/>
              <a:gd name="connsiteY2" fmla="*/ 1185706 h 1185706"/>
              <a:gd name="connsiteX3" fmla="*/ 3018274 w 6481187"/>
              <a:gd name="connsiteY3" fmla="*/ 0 h 1185706"/>
              <a:gd name="connsiteX4" fmla="*/ 3314700 w 6481187"/>
              <a:gd name="connsiteY4" fmla="*/ 0 h 1185706"/>
              <a:gd name="connsiteX5" fmla="*/ 6237131 w 6481187"/>
              <a:gd name="connsiteY5" fmla="*/ 889280 h 1185706"/>
              <a:gd name="connsiteX6" fmla="*/ 6385344 w 6481187"/>
              <a:gd name="connsiteY6" fmla="*/ 889280 h 1185706"/>
              <a:gd name="connsiteX7" fmla="*/ 6184761 w 6481187"/>
              <a:gd name="connsiteY7" fmla="*/ 1185706 h 1185706"/>
              <a:gd name="connsiteX8" fmla="*/ 5792491 w 6481187"/>
              <a:gd name="connsiteY8" fmla="*/ 889280 h 1185706"/>
              <a:gd name="connsiteX9" fmla="*/ 5940704 w 6481187"/>
              <a:gd name="connsiteY9" fmla="*/ 889280 h 1185706"/>
              <a:gd name="connsiteX10" fmla="*/ 3018273 w 6481187"/>
              <a:gd name="connsiteY10" fmla="*/ 0 h 1185706"/>
              <a:gd name="connsiteX0" fmla="*/ 6184761 w 6385344"/>
              <a:gd name="connsiteY0" fmla="*/ 1185706 h 1185706"/>
              <a:gd name="connsiteX1" fmla="*/ 5792491 w 6385344"/>
              <a:gd name="connsiteY1" fmla="*/ 889280 h 1185706"/>
              <a:gd name="connsiteX2" fmla="*/ 5940704 w 6385344"/>
              <a:gd name="connsiteY2" fmla="*/ 889280 h 1185706"/>
              <a:gd name="connsiteX3" fmla="*/ 3018273 w 6385344"/>
              <a:gd name="connsiteY3" fmla="*/ 0 h 1185706"/>
              <a:gd name="connsiteX4" fmla="*/ 3314700 w 6385344"/>
              <a:gd name="connsiteY4" fmla="*/ 0 h 1185706"/>
              <a:gd name="connsiteX5" fmla="*/ 6237131 w 6385344"/>
              <a:gd name="connsiteY5" fmla="*/ 889280 h 1185706"/>
              <a:gd name="connsiteX6" fmla="*/ 6385344 w 6385344"/>
              <a:gd name="connsiteY6" fmla="*/ 889280 h 1185706"/>
              <a:gd name="connsiteX7" fmla="*/ 6184761 w 6385344"/>
              <a:gd name="connsiteY7" fmla="*/ 1185706 h 1185706"/>
              <a:gd name="connsiteX0" fmla="*/ 3166487 w 6385344"/>
              <a:gd name="connsiteY0" fmla="*/ 1430 h 1185706"/>
              <a:gd name="connsiteX1" fmla="*/ 296426 w 6385344"/>
              <a:gd name="connsiteY1" fmla="*/ 1185706 h 1185706"/>
              <a:gd name="connsiteX2" fmla="*/ 0 w 6385344"/>
              <a:gd name="connsiteY2" fmla="*/ 1185706 h 1185706"/>
              <a:gd name="connsiteX3" fmla="*/ 2029466 w 6385344"/>
              <a:gd name="connsiteY3" fmla="*/ 65434 h 1185706"/>
              <a:gd name="connsiteX4" fmla="*/ 3166487 w 6385344"/>
              <a:gd name="connsiteY4" fmla="*/ 1430 h 1185706"/>
              <a:gd name="connsiteX0" fmla="*/ 3158323 w 6385344"/>
              <a:gd name="connsiteY0" fmla="*/ 58580 h 1185706"/>
              <a:gd name="connsiteX1" fmla="*/ 296426 w 6385344"/>
              <a:gd name="connsiteY1" fmla="*/ 1185706 h 1185706"/>
              <a:gd name="connsiteX2" fmla="*/ 0 w 6385344"/>
              <a:gd name="connsiteY2" fmla="*/ 1185706 h 1185706"/>
              <a:gd name="connsiteX3" fmla="*/ 3018274 w 6385344"/>
              <a:gd name="connsiteY3" fmla="*/ 0 h 1185706"/>
              <a:gd name="connsiteX4" fmla="*/ 3314700 w 6385344"/>
              <a:gd name="connsiteY4" fmla="*/ 0 h 1185706"/>
              <a:gd name="connsiteX5" fmla="*/ 6237131 w 6385344"/>
              <a:gd name="connsiteY5" fmla="*/ 889280 h 1185706"/>
              <a:gd name="connsiteX6" fmla="*/ 6385344 w 6385344"/>
              <a:gd name="connsiteY6" fmla="*/ 889280 h 1185706"/>
              <a:gd name="connsiteX7" fmla="*/ 6184761 w 6385344"/>
              <a:gd name="connsiteY7" fmla="*/ 1185706 h 1185706"/>
              <a:gd name="connsiteX8" fmla="*/ 5792491 w 6385344"/>
              <a:gd name="connsiteY8" fmla="*/ 889280 h 1185706"/>
              <a:gd name="connsiteX9" fmla="*/ 5940704 w 6385344"/>
              <a:gd name="connsiteY9" fmla="*/ 889280 h 1185706"/>
              <a:gd name="connsiteX10" fmla="*/ 3018273 w 6385344"/>
              <a:gd name="connsiteY10" fmla="*/ 0 h 1185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85344" h="1185706" stroke="0" extrusionOk="0">
                <a:moveTo>
                  <a:pt x="6184761" y="1185706"/>
                </a:moveTo>
                <a:lnTo>
                  <a:pt x="5792491" y="889280"/>
                </a:lnTo>
                <a:lnTo>
                  <a:pt x="5940704" y="889280"/>
                </a:lnTo>
                <a:cubicBezTo>
                  <a:pt x="5596622" y="365769"/>
                  <a:pt x="4394601" y="0"/>
                  <a:pt x="3018273" y="0"/>
                </a:cubicBezTo>
                <a:lnTo>
                  <a:pt x="3314700" y="0"/>
                </a:lnTo>
                <a:cubicBezTo>
                  <a:pt x="4691028" y="0"/>
                  <a:pt x="5893050" y="365769"/>
                  <a:pt x="6237131" y="889280"/>
                </a:cubicBezTo>
                <a:lnTo>
                  <a:pt x="6385344" y="889280"/>
                </a:lnTo>
                <a:lnTo>
                  <a:pt x="6184761" y="1185706"/>
                </a:lnTo>
                <a:close/>
              </a:path>
              <a:path w="6385344" h="1185706" fill="darkenLess" stroke="0" extrusionOk="0">
                <a:moveTo>
                  <a:pt x="3166487" y="1430"/>
                </a:moveTo>
                <a:cubicBezTo>
                  <a:pt x="1559096" y="32475"/>
                  <a:pt x="296426" y="553491"/>
                  <a:pt x="296426" y="1185706"/>
                </a:cubicBezTo>
                <a:lnTo>
                  <a:pt x="0" y="1185706"/>
                </a:lnTo>
                <a:cubicBezTo>
                  <a:pt x="0" y="680582"/>
                  <a:pt x="814608" y="230916"/>
                  <a:pt x="2029466" y="65434"/>
                </a:cubicBezTo>
                <a:cubicBezTo>
                  <a:pt x="2394550" y="15704"/>
                  <a:pt x="2780545" y="-6024"/>
                  <a:pt x="3166487" y="1430"/>
                </a:cubicBezTo>
                <a:close/>
              </a:path>
              <a:path w="6385344" h="1185706" fill="none" extrusionOk="0">
                <a:moveTo>
                  <a:pt x="3158323" y="58580"/>
                </a:moveTo>
                <a:cubicBezTo>
                  <a:pt x="1550932" y="89625"/>
                  <a:pt x="296426" y="553491"/>
                  <a:pt x="296426" y="1185706"/>
                </a:cubicBezTo>
                <a:lnTo>
                  <a:pt x="0" y="1185706"/>
                </a:lnTo>
                <a:cubicBezTo>
                  <a:pt x="0" y="530859"/>
                  <a:pt x="1351327" y="0"/>
                  <a:pt x="3018274" y="0"/>
                </a:cubicBezTo>
                <a:lnTo>
                  <a:pt x="3314700" y="0"/>
                </a:lnTo>
                <a:cubicBezTo>
                  <a:pt x="4691028" y="0"/>
                  <a:pt x="5893050" y="365769"/>
                  <a:pt x="6237131" y="889280"/>
                </a:cubicBezTo>
                <a:lnTo>
                  <a:pt x="6385344" y="889280"/>
                </a:lnTo>
                <a:lnTo>
                  <a:pt x="6184761" y="1185706"/>
                </a:lnTo>
                <a:lnTo>
                  <a:pt x="5792491" y="889280"/>
                </a:lnTo>
                <a:lnTo>
                  <a:pt x="5940704" y="889280"/>
                </a:lnTo>
                <a:cubicBezTo>
                  <a:pt x="5596622" y="365769"/>
                  <a:pt x="4394601" y="0"/>
                  <a:pt x="3018273" y="0"/>
                </a:cubicBezTo>
              </a:path>
            </a:pathLst>
          </a:custGeom>
          <a:ln>
            <a:gradFill flip="none" rotWithShape="1">
              <a:gsLst>
                <a:gs pos="0">
                  <a:schemeClr val="accent5">
                    <a:lumMod val="0"/>
                    <a:lumOff val="100000"/>
                  </a:schemeClr>
                </a:gs>
                <a:gs pos="35000">
                  <a:schemeClr val="accent5">
                    <a:lumMod val="0"/>
                    <a:lumOff val="100000"/>
                  </a:schemeClr>
                </a:gs>
                <a:gs pos="96000">
                  <a:schemeClr val="accent5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A30986B9-A8E0-405A-BC29-0C7743F7975C}"/>
              </a:ext>
            </a:extLst>
          </p:cNvPr>
          <p:cNvSpPr txBox="1"/>
          <p:nvPr/>
        </p:nvSpPr>
        <p:spPr>
          <a:xfrm>
            <a:off x="8271469" y="1997839"/>
            <a:ext cx="2502040" cy="2862322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/>
              <a:t>Ziel: Zitat in einem Referat</a:t>
            </a:r>
          </a:p>
          <a:p>
            <a:endParaRPr lang="de-DE" dirty="0"/>
          </a:p>
          <a:p>
            <a:r>
              <a:rPr lang="de-DE" dirty="0"/>
              <a:t>Referat zum Thema: Tiere im Schwarzwald</a:t>
            </a:r>
          </a:p>
          <a:p>
            <a:endParaRPr lang="de-DE" dirty="0"/>
          </a:p>
          <a:p>
            <a:r>
              <a:rPr lang="de-DE" dirty="0"/>
              <a:t>Hans Adorf schreibt in seinem Buch „Tiere im Wald“ auf S. 12: „</a:t>
            </a:r>
            <a:r>
              <a:rPr lang="de-DE" dirty="0" err="1"/>
              <a:t>Ghi</a:t>
            </a:r>
            <a:r>
              <a:rPr lang="de-DE" dirty="0"/>
              <a:t>.“</a:t>
            </a:r>
          </a:p>
          <a:p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6230B22-4CD6-4FB7-A5DD-6BB190EFE589}"/>
              </a:ext>
            </a:extLst>
          </p:cNvPr>
          <p:cNvSpPr txBox="1"/>
          <p:nvPr/>
        </p:nvSpPr>
        <p:spPr>
          <a:xfrm>
            <a:off x="4280598" y="473529"/>
            <a:ext cx="3091752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Zitierregeln: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Den Text unverändert lassen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Die Quelle angeben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Das Zitat durch Anführungszeichen anzeigen</a:t>
            </a:r>
          </a:p>
        </p:txBody>
      </p:sp>
    </p:spTree>
    <p:extLst>
      <p:ext uri="{BB962C8B-B14F-4D97-AF65-F5344CB8AC3E}">
        <p14:creationId xmlns:p14="http://schemas.microsoft.com/office/powerpoint/2010/main" val="3935606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Breitbild</PresentationFormat>
  <Paragraphs>17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Tilman Bechthold-Hengelhaupt</dc:creator>
  <cp:lastModifiedBy>Tilman Bechthold-Hengelhaupt</cp:lastModifiedBy>
  <cp:revision>5</cp:revision>
  <dcterms:created xsi:type="dcterms:W3CDTF">2019-12-24T13:20:51Z</dcterms:created>
  <dcterms:modified xsi:type="dcterms:W3CDTF">2019-12-27T12:38:43Z</dcterms:modified>
</cp:coreProperties>
</file>